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2"/>
  </p:notesMasterIdLst>
  <p:sldIdLst>
    <p:sldId id="256" r:id="rId5"/>
    <p:sldId id="298" r:id="rId6"/>
    <p:sldId id="272" r:id="rId7"/>
    <p:sldId id="273" r:id="rId8"/>
    <p:sldId id="274" r:id="rId9"/>
    <p:sldId id="275" r:id="rId10"/>
    <p:sldId id="276" r:id="rId11"/>
    <p:sldId id="277" r:id="rId12"/>
    <p:sldId id="278" r:id="rId13"/>
    <p:sldId id="279" r:id="rId14"/>
    <p:sldId id="297" r:id="rId15"/>
    <p:sldId id="296" r:id="rId16"/>
    <p:sldId id="295" r:id="rId17"/>
    <p:sldId id="294" r:id="rId18"/>
    <p:sldId id="293" r:id="rId19"/>
    <p:sldId id="292" r:id="rId20"/>
    <p:sldId id="291" r:id="rId21"/>
    <p:sldId id="290" r:id="rId22"/>
    <p:sldId id="289" r:id="rId23"/>
    <p:sldId id="288" r:id="rId24"/>
    <p:sldId id="287" r:id="rId25"/>
    <p:sldId id="286" r:id="rId26"/>
    <p:sldId id="285" r:id="rId27"/>
    <p:sldId id="284" r:id="rId28"/>
    <p:sldId id="283" r:id="rId29"/>
    <p:sldId id="300" r:id="rId30"/>
    <p:sldId id="280" r:id="rId31"/>
    <p:sldId id="268" r:id="rId32"/>
    <p:sldId id="271" r:id="rId33"/>
    <p:sldId id="269" r:id="rId34"/>
    <p:sldId id="270" r:id="rId35"/>
    <p:sldId id="257" r:id="rId36"/>
    <p:sldId id="258" r:id="rId37"/>
    <p:sldId id="259" r:id="rId38"/>
    <p:sldId id="281" r:id="rId39"/>
    <p:sldId id="282" r:id="rId40"/>
    <p:sldId id="299" r:id="rId41"/>
  </p:sldIdLst>
  <p:sldSz cx="18288000" cy="10287000"/>
  <p:notesSz cx="6858000" cy="9144000"/>
  <p:embeddedFontLst>
    <p:embeddedFont>
      <p:font typeface="Century Gothic" panose="020B0502020202020204" pitchFamily="34" charset="0"/>
      <p:regular r:id="rId43"/>
      <p:bold r:id="rId44"/>
      <p:italic r:id="rId45"/>
      <p:boldItalic r:id="rId46"/>
    </p:embeddedFont>
    <p:embeddedFont>
      <p:font typeface="Century Gothic Paneuropean"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9F7330-77E4-4D27-94B9-0B477411053A}" v="1" dt="2024-05-29T14:40:45.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546" autoAdjust="0"/>
  </p:normalViewPr>
  <p:slideViewPr>
    <p:cSldViewPr>
      <p:cViewPr varScale="1">
        <p:scale>
          <a:sx n="51" d="100"/>
          <a:sy n="51" d="100"/>
        </p:scale>
        <p:origin x="149"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y Romero" userId="c4fa1de8-7c4a-4e69-b661-451ad283ae0e" providerId="ADAL" clId="{C19F7330-77E4-4D27-94B9-0B477411053A}"/>
    <pc:docChg chg="undo custSel modSld">
      <pc:chgData name="Gaby Romero" userId="c4fa1de8-7c4a-4e69-b661-451ad283ae0e" providerId="ADAL" clId="{C19F7330-77E4-4D27-94B9-0B477411053A}" dt="2024-06-18T16:18:58.680" v="22" actId="14826"/>
      <pc:docMkLst>
        <pc:docMk/>
      </pc:docMkLst>
      <pc:sldChg chg="addSp delSp modSp mod">
        <pc:chgData name="Gaby Romero" userId="c4fa1de8-7c4a-4e69-b661-451ad283ae0e" providerId="ADAL" clId="{C19F7330-77E4-4D27-94B9-0B477411053A}" dt="2024-06-18T16:18:58.680" v="22" actId="14826"/>
        <pc:sldMkLst>
          <pc:docMk/>
          <pc:sldMk cId="2642450428" sldId="299"/>
        </pc:sldMkLst>
        <pc:spChg chg="mod">
          <ac:chgData name="Gaby Romero" userId="c4fa1de8-7c4a-4e69-b661-451ad283ae0e" providerId="ADAL" clId="{C19F7330-77E4-4D27-94B9-0B477411053A}" dt="2024-06-18T16:12:53.316" v="18" actId="20577"/>
          <ac:spMkLst>
            <pc:docMk/>
            <pc:sldMk cId="2642450428" sldId="299"/>
            <ac:spMk id="7" creationId="{00000000-0000-0000-0000-000000000000}"/>
          </ac:spMkLst>
        </pc:spChg>
        <pc:picChg chg="mod">
          <ac:chgData name="Gaby Romero" userId="c4fa1de8-7c4a-4e69-b661-451ad283ae0e" providerId="ADAL" clId="{C19F7330-77E4-4D27-94B9-0B477411053A}" dt="2024-06-18T16:18:58.680" v="22" actId="14826"/>
          <ac:picMkLst>
            <pc:docMk/>
            <pc:sldMk cId="2642450428" sldId="299"/>
            <ac:picMk id="4" creationId="{301A906A-581F-798E-5977-7626B571DE17}"/>
          </ac:picMkLst>
        </pc:picChg>
        <pc:picChg chg="add del">
          <ac:chgData name="Gaby Romero" userId="c4fa1de8-7c4a-4e69-b661-451ad283ae0e" providerId="ADAL" clId="{C19F7330-77E4-4D27-94B9-0B477411053A}" dt="2024-06-18T16:17:11.370" v="20" actId="22"/>
          <ac:picMkLst>
            <pc:docMk/>
            <pc:sldMk cId="2642450428" sldId="299"/>
            <ac:picMk id="5" creationId="{E1A5FEDE-350C-9BA0-CE66-F3BA7D36343A}"/>
          </ac:picMkLst>
        </pc:picChg>
      </pc:sldChg>
      <pc:sldChg chg="addSp delSp modSp mod">
        <pc:chgData name="Gaby Romero" userId="c4fa1de8-7c4a-4e69-b661-451ad283ae0e" providerId="ADAL" clId="{C19F7330-77E4-4D27-94B9-0B477411053A}" dt="2024-05-29T14:44:49.430" v="12" actId="1076"/>
        <pc:sldMkLst>
          <pc:docMk/>
          <pc:sldMk cId="2446224976" sldId="300"/>
        </pc:sldMkLst>
        <pc:spChg chg="mod">
          <ac:chgData name="Gaby Romero" userId="c4fa1de8-7c4a-4e69-b661-451ad283ae0e" providerId="ADAL" clId="{C19F7330-77E4-4D27-94B9-0B477411053A}" dt="2024-05-29T14:44:44.847" v="10" actId="1076"/>
          <ac:spMkLst>
            <pc:docMk/>
            <pc:sldMk cId="2446224976" sldId="300"/>
            <ac:spMk id="9" creationId="{52678C45-C4F5-70FB-388D-A5418FBB5E96}"/>
          </ac:spMkLst>
        </pc:spChg>
        <pc:spChg chg="mod">
          <ac:chgData name="Gaby Romero" userId="c4fa1de8-7c4a-4e69-b661-451ad283ae0e" providerId="ADAL" clId="{C19F7330-77E4-4D27-94B9-0B477411053A}" dt="2024-05-29T14:44:49.430" v="12" actId="1076"/>
          <ac:spMkLst>
            <pc:docMk/>
            <pc:sldMk cId="2446224976" sldId="300"/>
            <ac:spMk id="11" creationId="{91BDC6F1-1529-046C-17D2-EFA343CED60F}"/>
          </ac:spMkLst>
        </pc:spChg>
        <pc:picChg chg="add mod">
          <ac:chgData name="Gaby Romero" userId="c4fa1de8-7c4a-4e69-b661-451ad283ae0e" providerId="ADAL" clId="{C19F7330-77E4-4D27-94B9-0B477411053A}" dt="2024-05-29T14:44:46.815" v="11" actId="1076"/>
          <ac:picMkLst>
            <pc:docMk/>
            <pc:sldMk cId="2446224976" sldId="300"/>
            <ac:picMk id="3" creationId="{E5BEB7C6-094A-F15D-E91C-B3E9ABCE7EDB}"/>
          </ac:picMkLst>
        </pc:picChg>
        <pc:picChg chg="del">
          <ac:chgData name="Gaby Romero" userId="c4fa1de8-7c4a-4e69-b661-451ad283ae0e" providerId="ADAL" clId="{C19F7330-77E4-4D27-94B9-0B477411053A}" dt="2024-05-29T14:40:48.828" v="0" actId="478"/>
          <ac:picMkLst>
            <pc:docMk/>
            <pc:sldMk cId="2446224976" sldId="300"/>
            <ac:picMk id="10" creationId="{ADB06CDF-C4C9-C027-2904-CFD9F63B1346}"/>
          </ac:picMkLst>
        </pc:picChg>
      </pc:sldChg>
    </pc:docChg>
  </pc:docChgLst>
  <pc:docChgLst>
    <pc:chgData name="Gaby Romero" userId="c4fa1de8-7c4a-4e69-b661-451ad283ae0e" providerId="ADAL" clId="{06865AAD-A435-42D9-829B-2A9F61AA19FF}"/>
    <pc:docChg chg="undo custSel addSld delSld modSld sldOrd">
      <pc:chgData name="Gaby Romero" userId="c4fa1de8-7c4a-4e69-b661-451ad283ae0e" providerId="ADAL" clId="{06865AAD-A435-42D9-829B-2A9F61AA19FF}" dt="2024-05-05T04:43:06.905" v="2005" actId="1076"/>
      <pc:docMkLst>
        <pc:docMk/>
      </pc:docMkLst>
      <pc:sldChg chg="addSp delSp modSp mod">
        <pc:chgData name="Gaby Romero" userId="c4fa1de8-7c4a-4e69-b661-451ad283ae0e" providerId="ADAL" clId="{06865AAD-A435-42D9-829B-2A9F61AA19FF}" dt="2024-04-16T21:25:54.446" v="1861" actId="1076"/>
        <pc:sldMkLst>
          <pc:docMk/>
          <pc:sldMk cId="0" sldId="256"/>
        </pc:sldMkLst>
        <pc:spChg chg="mod">
          <ac:chgData name="Gaby Romero" userId="c4fa1de8-7c4a-4e69-b661-451ad283ae0e" providerId="ADAL" clId="{06865AAD-A435-42D9-829B-2A9F61AA19FF}" dt="2024-04-11T18:48:30.473" v="1091" actId="20577"/>
          <ac:spMkLst>
            <pc:docMk/>
            <pc:sldMk cId="0" sldId="256"/>
            <ac:spMk id="10" creationId="{00000000-0000-0000-0000-000000000000}"/>
          </ac:spMkLst>
        </pc:spChg>
        <pc:spChg chg="mod">
          <ac:chgData name="Gaby Romero" userId="c4fa1de8-7c4a-4e69-b661-451ad283ae0e" providerId="ADAL" clId="{06865AAD-A435-42D9-829B-2A9F61AA19FF}" dt="2024-04-16T14:05:52.110" v="1358" actId="1076"/>
          <ac:spMkLst>
            <pc:docMk/>
            <pc:sldMk cId="0" sldId="256"/>
            <ac:spMk id="11" creationId="{00000000-0000-0000-0000-000000000000}"/>
          </ac:spMkLst>
        </pc:spChg>
        <pc:spChg chg="mod">
          <ac:chgData name="Gaby Romero" userId="c4fa1de8-7c4a-4e69-b661-451ad283ae0e" providerId="ADAL" clId="{06865AAD-A435-42D9-829B-2A9F61AA19FF}" dt="2024-04-11T18:48:34.973" v="1099" actId="20577"/>
          <ac:spMkLst>
            <pc:docMk/>
            <pc:sldMk cId="0" sldId="256"/>
            <ac:spMk id="12" creationId="{00000000-0000-0000-0000-000000000000}"/>
          </ac:spMkLst>
        </pc:spChg>
        <pc:spChg chg="add del mod">
          <ac:chgData name="Gaby Romero" userId="c4fa1de8-7c4a-4e69-b661-451ad283ae0e" providerId="ADAL" clId="{06865AAD-A435-42D9-829B-2A9F61AA19FF}" dt="2024-04-11T18:48:38.035" v="1100" actId="478"/>
          <ac:spMkLst>
            <pc:docMk/>
            <pc:sldMk cId="0" sldId="256"/>
            <ac:spMk id="14" creationId="{68F572E9-8F0B-1D68-6575-333043FB8DAD}"/>
          </ac:spMkLst>
        </pc:spChg>
        <pc:picChg chg="add mod">
          <ac:chgData name="Gaby Romero" userId="c4fa1de8-7c4a-4e69-b661-451ad283ae0e" providerId="ADAL" clId="{06865AAD-A435-42D9-829B-2A9F61AA19FF}" dt="2024-04-16T21:25:54.446" v="1861" actId="1076"/>
          <ac:picMkLst>
            <pc:docMk/>
            <pc:sldMk cId="0" sldId="256"/>
            <ac:picMk id="5122" creationId="{31132897-F15F-51C4-BF50-3339F5BAF9C0}"/>
          </ac:picMkLst>
        </pc:picChg>
      </pc:sldChg>
      <pc:sldChg chg="addSp delSp modSp mod">
        <pc:chgData name="Gaby Romero" userId="c4fa1de8-7c4a-4e69-b661-451ad283ae0e" providerId="ADAL" clId="{06865AAD-A435-42D9-829B-2A9F61AA19FF}" dt="2024-04-16T19:12:04.310" v="1737" actId="1076"/>
        <pc:sldMkLst>
          <pc:docMk/>
          <pc:sldMk cId="0" sldId="257"/>
        </pc:sldMkLst>
        <pc:spChg chg="add del mod">
          <ac:chgData name="Gaby Romero" userId="c4fa1de8-7c4a-4e69-b661-451ad283ae0e" providerId="ADAL" clId="{06865AAD-A435-42D9-829B-2A9F61AA19FF}" dt="2024-04-16T19:12:04.310" v="1737" actId="1076"/>
          <ac:spMkLst>
            <pc:docMk/>
            <pc:sldMk cId="0" sldId="257"/>
            <ac:spMk id="6" creationId="{00000000-0000-0000-0000-000000000000}"/>
          </ac:spMkLst>
        </pc:spChg>
        <pc:spChg chg="mod">
          <ac:chgData name="Gaby Romero" userId="c4fa1de8-7c4a-4e69-b661-451ad283ae0e" providerId="ADAL" clId="{06865AAD-A435-42D9-829B-2A9F61AA19FF}" dt="2024-04-10T17:29:24.429" v="689" actId="207"/>
          <ac:spMkLst>
            <pc:docMk/>
            <pc:sldMk cId="0" sldId="257"/>
            <ac:spMk id="7" creationId="{C1BDE044-60EB-5393-471F-84B2DE50BA6F}"/>
          </ac:spMkLst>
        </pc:spChg>
        <pc:grpChg chg="del">
          <ac:chgData name="Gaby Romero" userId="c4fa1de8-7c4a-4e69-b661-451ad283ae0e" providerId="ADAL" clId="{06865AAD-A435-42D9-829B-2A9F61AA19FF}" dt="2024-04-16T19:12:02.538" v="1736" actId="21"/>
          <ac:grpSpMkLst>
            <pc:docMk/>
            <pc:sldMk cId="0" sldId="257"/>
            <ac:grpSpMk id="2" creationId="{00000000-0000-0000-0000-000000000000}"/>
          </ac:grpSpMkLst>
        </pc:grpChg>
      </pc:sldChg>
      <pc:sldChg chg="modSp mod">
        <pc:chgData name="Gaby Romero" userId="c4fa1de8-7c4a-4e69-b661-451ad283ae0e" providerId="ADAL" clId="{06865AAD-A435-42D9-829B-2A9F61AA19FF}" dt="2024-04-10T17:29:28.131" v="690" actId="207"/>
        <pc:sldMkLst>
          <pc:docMk/>
          <pc:sldMk cId="0" sldId="258"/>
        </pc:sldMkLst>
        <pc:spChg chg="mod">
          <ac:chgData name="Gaby Romero" userId="c4fa1de8-7c4a-4e69-b661-451ad283ae0e" providerId="ADAL" clId="{06865AAD-A435-42D9-829B-2A9F61AA19FF}" dt="2024-04-10T17:29:28.131" v="690" actId="207"/>
          <ac:spMkLst>
            <pc:docMk/>
            <pc:sldMk cId="0" sldId="258"/>
            <ac:spMk id="7" creationId="{B2D2D119-CE6E-FEB6-048C-FDCA7C369AC1}"/>
          </ac:spMkLst>
        </pc:spChg>
      </pc:sldChg>
      <pc:sldChg chg="add del ord">
        <pc:chgData name="Gaby Romero" userId="c4fa1de8-7c4a-4e69-b661-451ad283ae0e" providerId="ADAL" clId="{06865AAD-A435-42D9-829B-2A9F61AA19FF}" dt="2024-04-16T18:30:22.283" v="1607" actId="2696"/>
        <pc:sldMkLst>
          <pc:docMk/>
          <pc:sldMk cId="659571494" sldId="259"/>
        </pc:sldMkLst>
      </pc:sldChg>
      <pc:sldChg chg="del">
        <pc:chgData name="Gaby Romero" userId="c4fa1de8-7c4a-4e69-b661-451ad283ae0e" providerId="ADAL" clId="{06865AAD-A435-42D9-829B-2A9F61AA19FF}" dt="2024-04-10T17:35:19.051" v="713" actId="2696"/>
        <pc:sldMkLst>
          <pc:docMk/>
          <pc:sldMk cId="0" sldId="260"/>
        </pc:sldMkLst>
      </pc:sldChg>
      <pc:sldChg chg="del">
        <pc:chgData name="Gaby Romero" userId="c4fa1de8-7c4a-4e69-b661-451ad283ae0e" providerId="ADAL" clId="{06865AAD-A435-42D9-829B-2A9F61AA19FF}" dt="2024-04-10T17:35:19.051" v="713" actId="2696"/>
        <pc:sldMkLst>
          <pc:docMk/>
          <pc:sldMk cId="0" sldId="261"/>
        </pc:sldMkLst>
      </pc:sldChg>
      <pc:sldChg chg="del">
        <pc:chgData name="Gaby Romero" userId="c4fa1de8-7c4a-4e69-b661-451ad283ae0e" providerId="ADAL" clId="{06865AAD-A435-42D9-829B-2A9F61AA19FF}" dt="2024-04-09T15:56:37.286" v="0" actId="47"/>
        <pc:sldMkLst>
          <pc:docMk/>
          <pc:sldMk cId="0" sldId="262"/>
        </pc:sldMkLst>
      </pc:sldChg>
      <pc:sldChg chg="del">
        <pc:chgData name="Gaby Romero" userId="c4fa1de8-7c4a-4e69-b661-451ad283ae0e" providerId="ADAL" clId="{06865AAD-A435-42D9-829B-2A9F61AA19FF}" dt="2024-04-09T15:56:43.038" v="1" actId="47"/>
        <pc:sldMkLst>
          <pc:docMk/>
          <pc:sldMk cId="0" sldId="263"/>
        </pc:sldMkLst>
      </pc:sldChg>
      <pc:sldChg chg="modSp del mod">
        <pc:chgData name="Gaby Romero" userId="c4fa1de8-7c4a-4e69-b661-451ad283ae0e" providerId="ADAL" clId="{06865AAD-A435-42D9-829B-2A9F61AA19FF}" dt="2024-04-10T17:35:19.051" v="713" actId="2696"/>
        <pc:sldMkLst>
          <pc:docMk/>
          <pc:sldMk cId="0" sldId="264"/>
        </pc:sldMkLst>
        <pc:spChg chg="mod">
          <ac:chgData name="Gaby Romero" userId="c4fa1de8-7c4a-4e69-b661-451ad283ae0e" providerId="ADAL" clId="{06865AAD-A435-42D9-829B-2A9F61AA19FF}" dt="2024-04-09T15:57:42.539" v="17" actId="20577"/>
          <ac:spMkLst>
            <pc:docMk/>
            <pc:sldMk cId="0" sldId="264"/>
            <ac:spMk id="8" creationId="{00000000-0000-0000-0000-000000000000}"/>
          </ac:spMkLst>
        </pc:spChg>
      </pc:sldChg>
      <pc:sldChg chg="modSp del mod">
        <pc:chgData name="Gaby Romero" userId="c4fa1de8-7c4a-4e69-b661-451ad283ae0e" providerId="ADAL" clId="{06865AAD-A435-42D9-829B-2A9F61AA19FF}" dt="2024-04-10T17:35:19.051" v="713" actId="2696"/>
        <pc:sldMkLst>
          <pc:docMk/>
          <pc:sldMk cId="0" sldId="265"/>
        </pc:sldMkLst>
        <pc:spChg chg="mod">
          <ac:chgData name="Gaby Romero" userId="c4fa1de8-7c4a-4e69-b661-451ad283ae0e" providerId="ADAL" clId="{06865AAD-A435-42D9-829B-2A9F61AA19FF}" dt="2024-04-09T15:57:39.500" v="16" actId="20577"/>
          <ac:spMkLst>
            <pc:docMk/>
            <pc:sldMk cId="0" sldId="265"/>
            <ac:spMk id="7" creationId="{00000000-0000-0000-0000-000000000000}"/>
          </ac:spMkLst>
        </pc:spChg>
      </pc:sldChg>
      <pc:sldChg chg="del">
        <pc:chgData name="Gaby Romero" userId="c4fa1de8-7c4a-4e69-b661-451ad283ae0e" providerId="ADAL" clId="{06865AAD-A435-42D9-829B-2A9F61AA19FF}" dt="2024-04-09T15:56:56.249" v="2" actId="47"/>
        <pc:sldMkLst>
          <pc:docMk/>
          <pc:sldMk cId="0" sldId="266"/>
        </pc:sldMkLst>
      </pc:sldChg>
      <pc:sldChg chg="modSp del mod">
        <pc:chgData name="Gaby Romero" userId="c4fa1de8-7c4a-4e69-b661-451ad283ae0e" providerId="ADAL" clId="{06865AAD-A435-42D9-829B-2A9F61AA19FF}" dt="2024-04-10T17:35:19.051" v="713" actId="2696"/>
        <pc:sldMkLst>
          <pc:docMk/>
          <pc:sldMk cId="0" sldId="267"/>
        </pc:sldMkLst>
        <pc:spChg chg="mod">
          <ac:chgData name="Gaby Romero" userId="c4fa1de8-7c4a-4e69-b661-451ad283ae0e" providerId="ADAL" clId="{06865AAD-A435-42D9-829B-2A9F61AA19FF}" dt="2024-04-09T15:57:30.129" v="14" actId="1076"/>
          <ac:spMkLst>
            <pc:docMk/>
            <pc:sldMk cId="0" sldId="267"/>
            <ac:spMk id="12" creationId="{00000000-0000-0000-0000-000000000000}"/>
          </ac:spMkLst>
        </pc:spChg>
        <pc:spChg chg="mod">
          <ac:chgData name="Gaby Romero" userId="c4fa1de8-7c4a-4e69-b661-451ad283ae0e" providerId="ADAL" clId="{06865AAD-A435-42D9-829B-2A9F61AA19FF}" dt="2024-04-09T15:57:33.131" v="15" actId="1076"/>
          <ac:spMkLst>
            <pc:docMk/>
            <pc:sldMk cId="0" sldId="267"/>
            <ac:spMk id="13" creationId="{9DA8B2CA-AF7F-A276-AA04-247CB608A601}"/>
          </ac:spMkLst>
        </pc:spChg>
      </pc:sldChg>
      <pc:sldChg chg="addSp delSp modSp mod modAnim">
        <pc:chgData name="Gaby Romero" userId="c4fa1de8-7c4a-4e69-b661-451ad283ae0e" providerId="ADAL" clId="{06865AAD-A435-42D9-829B-2A9F61AA19FF}" dt="2024-04-10T17:57:31.392" v="717" actId="207"/>
        <pc:sldMkLst>
          <pc:docMk/>
          <pc:sldMk cId="3542481854" sldId="268"/>
        </pc:sldMkLst>
        <pc:spChg chg="mod ord">
          <ac:chgData name="Gaby Romero" userId="c4fa1de8-7c4a-4e69-b661-451ad283ae0e" providerId="ADAL" clId="{06865AAD-A435-42D9-829B-2A9F61AA19FF}" dt="2024-04-09T16:07:03.938" v="53" actId="1076"/>
          <ac:spMkLst>
            <pc:docMk/>
            <pc:sldMk cId="3542481854" sldId="268"/>
            <ac:spMk id="5" creationId="{00000000-0000-0000-0000-000000000000}"/>
          </ac:spMkLst>
        </pc:spChg>
        <pc:spChg chg="del">
          <ac:chgData name="Gaby Romero" userId="c4fa1de8-7c4a-4e69-b661-451ad283ae0e" providerId="ADAL" clId="{06865AAD-A435-42D9-829B-2A9F61AA19FF}" dt="2024-04-09T15:58:39.693" v="24" actId="478"/>
          <ac:spMkLst>
            <pc:docMk/>
            <pc:sldMk cId="3542481854" sldId="268"/>
            <ac:spMk id="6" creationId="{00000000-0000-0000-0000-000000000000}"/>
          </ac:spMkLst>
        </pc:spChg>
        <pc:spChg chg="mod">
          <ac:chgData name="Gaby Romero" userId="c4fa1de8-7c4a-4e69-b661-451ad283ae0e" providerId="ADAL" clId="{06865AAD-A435-42D9-829B-2A9F61AA19FF}" dt="2024-04-09T16:06:48.069" v="52" actId="1076"/>
          <ac:spMkLst>
            <pc:docMk/>
            <pc:sldMk cId="3542481854" sldId="268"/>
            <ac:spMk id="7" creationId="{C1BDE044-60EB-5393-471F-84B2DE50BA6F}"/>
          </ac:spMkLst>
        </pc:spChg>
        <pc:spChg chg="mod ord">
          <ac:chgData name="Gaby Romero" userId="c4fa1de8-7c4a-4e69-b661-451ad283ae0e" providerId="ADAL" clId="{06865AAD-A435-42D9-829B-2A9F61AA19FF}" dt="2024-04-09T15:59:21.105" v="32" actId="1076"/>
          <ac:spMkLst>
            <pc:docMk/>
            <pc:sldMk cId="3542481854" sldId="268"/>
            <ac:spMk id="9" creationId="{486382FE-4EBE-32EF-CE6E-D9E2B17516EA}"/>
          </ac:spMkLst>
        </pc:spChg>
        <pc:spChg chg="mod">
          <ac:chgData name="Gaby Romero" userId="c4fa1de8-7c4a-4e69-b661-451ad283ae0e" providerId="ADAL" clId="{06865AAD-A435-42D9-829B-2A9F61AA19FF}" dt="2024-04-09T15:59:13.590" v="30"/>
          <ac:spMkLst>
            <pc:docMk/>
            <pc:sldMk cId="3542481854" sldId="268"/>
            <ac:spMk id="10" creationId="{42154D27-E28D-FAFE-AD85-9DD098D84569}"/>
          </ac:spMkLst>
        </pc:spChg>
        <pc:spChg chg="add mod">
          <ac:chgData name="Gaby Romero" userId="c4fa1de8-7c4a-4e69-b661-451ad283ae0e" providerId="ADAL" clId="{06865AAD-A435-42D9-829B-2A9F61AA19FF}" dt="2024-04-10T17:57:31.392" v="717" actId="207"/>
          <ac:spMkLst>
            <pc:docMk/>
            <pc:sldMk cId="3542481854" sldId="268"/>
            <ac:spMk id="12" creationId="{DC4C4E46-EAAE-DC4F-8B12-1B0859FBA88A}"/>
          </ac:spMkLst>
        </pc:spChg>
        <pc:grpChg chg="del mod">
          <ac:chgData name="Gaby Romero" userId="c4fa1de8-7c4a-4e69-b661-451ad283ae0e" providerId="ADAL" clId="{06865AAD-A435-42D9-829B-2A9F61AA19FF}" dt="2024-04-09T16:06:38.704" v="50" actId="478"/>
          <ac:grpSpMkLst>
            <pc:docMk/>
            <pc:sldMk cId="3542481854" sldId="268"/>
            <ac:grpSpMk id="2" creationId="{00000000-0000-0000-0000-000000000000}"/>
          </ac:grpSpMkLst>
        </pc:grpChg>
        <pc:grpChg chg="add mod">
          <ac:chgData name="Gaby Romero" userId="c4fa1de8-7c4a-4e69-b661-451ad283ae0e" providerId="ADAL" clId="{06865AAD-A435-42D9-829B-2A9F61AA19FF}" dt="2024-04-09T15:59:30.156" v="34" actId="1076"/>
          <ac:grpSpMkLst>
            <pc:docMk/>
            <pc:sldMk cId="3542481854" sldId="268"/>
            <ac:grpSpMk id="8" creationId="{20FB2461-94C3-04C3-4AF8-4EE7DBC8BE5D}"/>
          </ac:grpSpMkLst>
        </pc:grpChg>
        <pc:picChg chg="add del">
          <ac:chgData name="Gaby Romero" userId="c4fa1de8-7c4a-4e69-b661-451ad283ae0e" providerId="ADAL" clId="{06865AAD-A435-42D9-829B-2A9F61AA19FF}" dt="2024-04-09T16:02:41.636" v="42" actId="478"/>
          <ac:picMkLst>
            <pc:docMk/>
            <pc:sldMk cId="3542481854" sldId="268"/>
            <ac:picMk id="14" creationId="{8CF89BBD-1FCF-93F3-DC8D-9CC13C59081C}"/>
          </ac:picMkLst>
        </pc:picChg>
        <pc:picChg chg="add mod">
          <ac:chgData name="Gaby Romero" userId="c4fa1de8-7c4a-4e69-b661-451ad283ae0e" providerId="ADAL" clId="{06865AAD-A435-42D9-829B-2A9F61AA19FF}" dt="2024-04-09T16:06:43.492" v="51" actId="1076"/>
          <ac:picMkLst>
            <pc:docMk/>
            <pc:sldMk cId="3542481854" sldId="268"/>
            <ac:picMk id="15" creationId="{A504E96A-C6C0-9F03-62B9-0CB4626A675A}"/>
          </ac:picMkLst>
        </pc:picChg>
      </pc:sldChg>
      <pc:sldChg chg="addSp delSp modSp mod">
        <pc:chgData name="Gaby Romero" userId="c4fa1de8-7c4a-4e69-b661-451ad283ae0e" providerId="ADAL" clId="{06865AAD-A435-42D9-829B-2A9F61AA19FF}" dt="2024-04-16T18:59:39.732" v="1713" actId="1076"/>
        <pc:sldMkLst>
          <pc:docMk/>
          <pc:sldMk cId="1105491272" sldId="269"/>
        </pc:sldMkLst>
        <pc:spChg chg="del">
          <ac:chgData name="Gaby Romero" userId="c4fa1de8-7c4a-4e69-b661-451ad283ae0e" providerId="ADAL" clId="{06865AAD-A435-42D9-829B-2A9F61AA19FF}" dt="2024-04-09T16:08:07.629" v="55" actId="478"/>
          <ac:spMkLst>
            <pc:docMk/>
            <pc:sldMk cId="1105491272" sldId="269"/>
            <ac:spMk id="5" creationId="{00000000-0000-0000-0000-000000000000}"/>
          </ac:spMkLst>
        </pc:spChg>
        <pc:spChg chg="add mod">
          <ac:chgData name="Gaby Romero" userId="c4fa1de8-7c4a-4e69-b661-451ad283ae0e" providerId="ADAL" clId="{06865AAD-A435-42D9-829B-2A9F61AA19FF}" dt="2024-04-16T18:59:39.732" v="1713" actId="1076"/>
          <ac:spMkLst>
            <pc:docMk/>
            <pc:sldMk cId="1105491272" sldId="269"/>
            <ac:spMk id="5" creationId="{00185448-EBB8-142B-A28A-E0046B2E5D61}"/>
          </ac:spMkLst>
        </pc:spChg>
        <pc:spChg chg="del">
          <ac:chgData name="Gaby Romero" userId="c4fa1de8-7c4a-4e69-b661-451ad283ae0e" providerId="ADAL" clId="{06865AAD-A435-42D9-829B-2A9F61AA19FF}" dt="2024-04-09T16:08:32.563" v="87" actId="478"/>
          <ac:spMkLst>
            <pc:docMk/>
            <pc:sldMk cId="1105491272" sldId="269"/>
            <ac:spMk id="6" creationId="{00000000-0000-0000-0000-000000000000}"/>
          </ac:spMkLst>
        </pc:spChg>
        <pc:spChg chg="mod">
          <ac:chgData name="Gaby Romero" userId="c4fa1de8-7c4a-4e69-b661-451ad283ae0e" providerId="ADAL" clId="{06865AAD-A435-42D9-829B-2A9F61AA19FF}" dt="2024-04-09T16:08:18.761" v="84" actId="1076"/>
          <ac:spMkLst>
            <pc:docMk/>
            <pc:sldMk cId="1105491272" sldId="269"/>
            <ac:spMk id="7" creationId="{00000000-0000-0000-0000-000000000000}"/>
          </ac:spMkLst>
        </pc:spChg>
        <pc:spChg chg="del">
          <ac:chgData name="Gaby Romero" userId="c4fa1de8-7c4a-4e69-b661-451ad283ae0e" providerId="ADAL" clId="{06865AAD-A435-42D9-829B-2A9F61AA19FF}" dt="2024-04-09T16:08:10.648" v="56" actId="478"/>
          <ac:spMkLst>
            <pc:docMk/>
            <pc:sldMk cId="1105491272" sldId="269"/>
            <ac:spMk id="8" creationId="{00000000-0000-0000-0000-000000000000}"/>
          </ac:spMkLst>
        </pc:spChg>
        <pc:spChg chg="mod">
          <ac:chgData name="Gaby Romero" userId="c4fa1de8-7c4a-4e69-b661-451ad283ae0e" providerId="ADAL" clId="{06865AAD-A435-42D9-829B-2A9F61AA19FF}" dt="2024-04-10T18:16:23.628" v="820" actId="1076"/>
          <ac:spMkLst>
            <pc:docMk/>
            <pc:sldMk cId="1105491272" sldId="269"/>
            <ac:spMk id="9" creationId="{1F9218A8-41A9-A1E4-ABCA-E22BE099BA8F}"/>
          </ac:spMkLst>
        </pc:spChg>
        <pc:grpChg chg="mod">
          <ac:chgData name="Gaby Romero" userId="c4fa1de8-7c4a-4e69-b661-451ad283ae0e" providerId="ADAL" clId="{06865AAD-A435-42D9-829B-2A9F61AA19FF}" dt="2024-04-10T18:16:19.974" v="819" actId="1076"/>
          <ac:grpSpMkLst>
            <pc:docMk/>
            <pc:sldMk cId="1105491272" sldId="269"/>
            <ac:grpSpMk id="2" creationId="{00000000-0000-0000-0000-000000000000}"/>
          </ac:grpSpMkLst>
        </pc:grpChg>
        <pc:picChg chg="add mod">
          <ac:chgData name="Gaby Romero" userId="c4fa1de8-7c4a-4e69-b661-451ad283ae0e" providerId="ADAL" clId="{06865AAD-A435-42D9-829B-2A9F61AA19FF}" dt="2024-04-09T16:29:59.962" v="91" actId="1076"/>
          <ac:picMkLst>
            <pc:docMk/>
            <pc:sldMk cId="1105491272" sldId="269"/>
            <ac:picMk id="10" creationId="{67927B42-F678-4052-E39D-B2DD643DCEA1}"/>
          </ac:picMkLst>
        </pc:picChg>
      </pc:sldChg>
      <pc:sldChg chg="del">
        <pc:chgData name="Gaby Romero" userId="c4fa1de8-7c4a-4e69-b661-451ad283ae0e" providerId="ADAL" clId="{06865AAD-A435-42D9-829B-2A9F61AA19FF}" dt="2024-04-09T16:08:03.624" v="54"/>
        <pc:sldMkLst>
          <pc:docMk/>
          <pc:sldMk cId="3013737978" sldId="269"/>
        </pc:sldMkLst>
      </pc:sldChg>
      <pc:sldChg chg="addSp delSp modSp mod modAnim">
        <pc:chgData name="Gaby Romero" userId="c4fa1de8-7c4a-4e69-b661-451ad283ae0e" providerId="ADAL" clId="{06865AAD-A435-42D9-829B-2A9F61AA19FF}" dt="2024-04-16T21:44:57.206" v="1928"/>
        <pc:sldMkLst>
          <pc:docMk/>
          <pc:sldMk cId="2111787103" sldId="270"/>
        </pc:sldMkLst>
        <pc:spChg chg="add mod">
          <ac:chgData name="Gaby Romero" userId="c4fa1de8-7c4a-4e69-b661-451ad283ae0e" providerId="ADAL" clId="{06865AAD-A435-42D9-829B-2A9F61AA19FF}" dt="2024-04-16T18:59:42.387" v="1714"/>
          <ac:spMkLst>
            <pc:docMk/>
            <pc:sldMk cId="2111787103" sldId="270"/>
            <ac:spMk id="2" creationId="{F1039150-90D4-DF64-98AF-90AADD7B5304}"/>
          </ac:spMkLst>
        </pc:spChg>
        <pc:spChg chg="add mod">
          <ac:chgData name="Gaby Romero" userId="c4fa1de8-7c4a-4e69-b661-451ad283ae0e" providerId="ADAL" clId="{06865AAD-A435-42D9-829B-2A9F61AA19FF}" dt="2024-04-16T21:44:06.331" v="1923" actId="14100"/>
          <ac:spMkLst>
            <pc:docMk/>
            <pc:sldMk cId="2111787103" sldId="270"/>
            <ac:spMk id="4" creationId="{07B60429-29EA-6362-2127-7BAF31B38F38}"/>
          </ac:spMkLst>
        </pc:spChg>
        <pc:spChg chg="mod">
          <ac:chgData name="Gaby Romero" userId="c4fa1de8-7c4a-4e69-b661-451ad283ae0e" providerId="ADAL" clId="{06865AAD-A435-42D9-829B-2A9F61AA19FF}" dt="2024-04-16T21:44:16.624" v="1926" actId="1076"/>
          <ac:spMkLst>
            <pc:docMk/>
            <pc:sldMk cId="2111787103" sldId="270"/>
            <ac:spMk id="7" creationId="{00000000-0000-0000-0000-000000000000}"/>
          </ac:spMkLst>
        </pc:spChg>
        <pc:spChg chg="del">
          <ac:chgData name="Gaby Romero" userId="c4fa1de8-7c4a-4e69-b661-451ad283ae0e" providerId="ADAL" clId="{06865AAD-A435-42D9-829B-2A9F61AA19FF}" dt="2024-04-10T18:14:29.628" v="813" actId="478"/>
          <ac:spMkLst>
            <pc:docMk/>
            <pc:sldMk cId="2111787103" sldId="270"/>
            <ac:spMk id="9" creationId="{1F9218A8-41A9-A1E4-ABCA-E22BE099BA8F}"/>
          </ac:spMkLst>
        </pc:spChg>
        <pc:grpChg chg="del">
          <ac:chgData name="Gaby Romero" userId="c4fa1de8-7c4a-4e69-b661-451ad283ae0e" providerId="ADAL" clId="{06865AAD-A435-42D9-829B-2A9F61AA19FF}" dt="2024-04-10T18:14:31.608" v="814" actId="478"/>
          <ac:grpSpMkLst>
            <pc:docMk/>
            <pc:sldMk cId="2111787103" sldId="270"/>
            <ac:grpSpMk id="2" creationId="{00000000-0000-0000-0000-000000000000}"/>
          </ac:grpSpMkLst>
        </pc:grpChg>
        <pc:picChg chg="del">
          <ac:chgData name="Gaby Romero" userId="c4fa1de8-7c4a-4e69-b661-451ad283ae0e" providerId="ADAL" clId="{06865AAD-A435-42D9-829B-2A9F61AA19FF}" dt="2024-04-10T17:58:17.159" v="812" actId="478"/>
          <ac:picMkLst>
            <pc:docMk/>
            <pc:sldMk cId="2111787103" sldId="270"/>
            <ac:picMk id="10" creationId="{67927B42-F678-4052-E39D-B2DD643DCEA1}"/>
          </ac:picMkLst>
        </pc:picChg>
        <pc:picChg chg="add mod">
          <ac:chgData name="Gaby Romero" userId="c4fa1de8-7c4a-4e69-b661-451ad283ae0e" providerId="ADAL" clId="{06865AAD-A435-42D9-829B-2A9F61AA19FF}" dt="2024-04-16T21:44:14.192" v="1925" actId="1076"/>
          <ac:picMkLst>
            <pc:docMk/>
            <pc:sldMk cId="2111787103" sldId="270"/>
            <ac:picMk id="1026" creationId="{A5A1A28C-33D6-B053-2C7F-2F66163EB455}"/>
          </ac:picMkLst>
        </pc:picChg>
      </pc:sldChg>
      <pc:sldChg chg="delSp modSp del mod">
        <pc:chgData name="Gaby Romero" userId="c4fa1de8-7c4a-4e69-b661-451ad283ae0e" providerId="ADAL" clId="{06865AAD-A435-42D9-829B-2A9F61AA19FF}" dt="2024-04-10T17:35:19.051" v="713" actId="2696"/>
        <pc:sldMkLst>
          <pc:docMk/>
          <pc:sldMk cId="4215484884" sldId="270"/>
        </pc:sldMkLst>
        <pc:spChg chg="mod">
          <ac:chgData name="Gaby Romero" userId="c4fa1de8-7c4a-4e69-b661-451ad283ae0e" providerId="ADAL" clId="{06865AAD-A435-42D9-829B-2A9F61AA19FF}" dt="2024-04-09T16:32:42.742" v="110" actId="1076"/>
          <ac:spMkLst>
            <pc:docMk/>
            <pc:sldMk cId="4215484884" sldId="270"/>
            <ac:spMk id="11" creationId="{CB2B0387-3B53-B05C-5431-8D44942506F4}"/>
          </ac:spMkLst>
        </pc:spChg>
        <pc:grpChg chg="del">
          <ac:chgData name="Gaby Romero" userId="c4fa1de8-7c4a-4e69-b661-451ad283ae0e" providerId="ADAL" clId="{06865AAD-A435-42D9-829B-2A9F61AA19FF}" dt="2024-04-09T16:32:35.176" v="92" actId="478"/>
          <ac:grpSpMkLst>
            <pc:docMk/>
            <pc:sldMk cId="4215484884" sldId="270"/>
            <ac:grpSpMk id="2" creationId="{00000000-0000-0000-0000-000000000000}"/>
          </ac:grpSpMkLst>
        </pc:grpChg>
      </pc:sldChg>
      <pc:sldChg chg="del">
        <pc:chgData name="Gaby Romero" userId="c4fa1de8-7c4a-4e69-b661-451ad283ae0e" providerId="ADAL" clId="{06865AAD-A435-42D9-829B-2A9F61AA19FF}" dt="2024-04-09T16:33:04.423" v="111"/>
        <pc:sldMkLst>
          <pc:docMk/>
          <pc:sldMk cId="2365007000" sldId="271"/>
        </pc:sldMkLst>
      </pc:sldChg>
      <pc:sldChg chg="addSp modSp new mod setBg">
        <pc:chgData name="Gaby Romero" userId="c4fa1de8-7c4a-4e69-b661-451ad283ae0e" providerId="ADAL" clId="{06865AAD-A435-42D9-829B-2A9F61AA19FF}" dt="2024-04-16T19:55:33.051" v="1849" actId="27107"/>
        <pc:sldMkLst>
          <pc:docMk/>
          <pc:sldMk cId="2649899798" sldId="271"/>
        </pc:sldMkLst>
        <pc:spChg chg="add mod">
          <ac:chgData name="Gaby Romero" userId="c4fa1de8-7c4a-4e69-b661-451ad283ae0e" providerId="ADAL" clId="{06865AAD-A435-42D9-829B-2A9F61AA19FF}" dt="2024-04-16T19:55:33.051" v="1849" actId="27107"/>
          <ac:spMkLst>
            <pc:docMk/>
            <pc:sldMk cId="2649899798" sldId="271"/>
            <ac:spMk id="3" creationId="{F56464E0-589F-4A07-89A4-F281346C449C}"/>
          </ac:spMkLst>
        </pc:spChg>
        <pc:spChg chg="add mod">
          <ac:chgData name="Gaby Romero" userId="c4fa1de8-7c4a-4e69-b661-451ad283ae0e" providerId="ADAL" clId="{06865AAD-A435-42D9-829B-2A9F61AA19FF}" dt="2024-04-10T18:30:44.507" v="965" actId="1076"/>
          <ac:spMkLst>
            <pc:docMk/>
            <pc:sldMk cId="2649899798" sldId="271"/>
            <ac:spMk id="6" creationId="{A05E13FB-DD44-6186-D922-9FFC2A14AF10}"/>
          </ac:spMkLst>
        </pc:spChg>
        <pc:picChg chg="add mod">
          <ac:chgData name="Gaby Romero" userId="c4fa1de8-7c4a-4e69-b661-451ad283ae0e" providerId="ADAL" clId="{06865AAD-A435-42D9-829B-2A9F61AA19FF}" dt="2024-04-10T18:30:51.116" v="966" actId="1076"/>
          <ac:picMkLst>
            <pc:docMk/>
            <pc:sldMk cId="2649899798" sldId="271"/>
            <ac:picMk id="5" creationId="{2E199ECB-4532-5811-8D6F-40695757C6C8}"/>
          </ac:picMkLst>
        </pc:picChg>
      </pc:sldChg>
      <pc:sldChg chg="addSp delSp modSp del mod delAnim">
        <pc:chgData name="Gaby Romero" userId="c4fa1de8-7c4a-4e69-b661-451ad283ae0e" providerId="ADAL" clId="{06865AAD-A435-42D9-829B-2A9F61AA19FF}" dt="2024-04-10T17:35:19.051" v="713" actId="2696"/>
        <pc:sldMkLst>
          <pc:docMk/>
          <pc:sldMk cId="3557026106" sldId="271"/>
        </pc:sldMkLst>
        <pc:spChg chg="mod">
          <ac:chgData name="Gaby Romero" userId="c4fa1de8-7c4a-4e69-b661-451ad283ae0e" providerId="ADAL" clId="{06865AAD-A435-42D9-829B-2A9F61AA19FF}" dt="2024-04-09T17:14:52.767" v="117"/>
          <ac:spMkLst>
            <pc:docMk/>
            <pc:sldMk cId="3557026106" sldId="271"/>
            <ac:spMk id="3" creationId="{DC3CCE2E-0809-A7CD-7836-57DF96EBB5FA}"/>
          </ac:spMkLst>
        </pc:spChg>
        <pc:spChg chg="mod">
          <ac:chgData name="Gaby Romero" userId="c4fa1de8-7c4a-4e69-b661-451ad283ae0e" providerId="ADAL" clId="{06865AAD-A435-42D9-829B-2A9F61AA19FF}" dt="2024-04-09T17:14:52.767" v="117"/>
          <ac:spMkLst>
            <pc:docMk/>
            <pc:sldMk cId="3557026106" sldId="271"/>
            <ac:spMk id="4" creationId="{B8FB417F-B040-2D7C-DD60-26CC36CFB22A}"/>
          </ac:spMkLst>
        </pc:spChg>
        <pc:spChg chg="mod">
          <ac:chgData name="Gaby Romero" userId="c4fa1de8-7c4a-4e69-b661-451ad283ae0e" providerId="ADAL" clId="{06865AAD-A435-42D9-829B-2A9F61AA19FF}" dt="2024-04-09T17:15:13.076" v="123" actId="1076"/>
          <ac:spMkLst>
            <pc:docMk/>
            <pc:sldMk cId="3557026106" sldId="271"/>
            <ac:spMk id="7" creationId="{C1BDE044-60EB-5393-471F-84B2DE50BA6F}"/>
          </ac:spMkLst>
        </pc:spChg>
        <pc:spChg chg="del">
          <ac:chgData name="Gaby Romero" userId="c4fa1de8-7c4a-4e69-b661-451ad283ae0e" providerId="ADAL" clId="{06865AAD-A435-42D9-829B-2A9F61AA19FF}" dt="2024-04-09T17:14:41.451" v="115" actId="478"/>
          <ac:spMkLst>
            <pc:docMk/>
            <pc:sldMk cId="3557026106" sldId="271"/>
            <ac:spMk id="12" creationId="{DC4C4E46-EAAE-DC4F-8B12-1B0859FBA88A}"/>
          </ac:spMkLst>
        </pc:spChg>
        <pc:grpChg chg="add mod ord">
          <ac:chgData name="Gaby Romero" userId="c4fa1de8-7c4a-4e69-b661-451ad283ae0e" providerId="ADAL" clId="{06865AAD-A435-42D9-829B-2A9F61AA19FF}" dt="2024-04-09T17:15:06.782" v="122" actId="14100"/>
          <ac:grpSpMkLst>
            <pc:docMk/>
            <pc:sldMk cId="3557026106" sldId="271"/>
            <ac:grpSpMk id="2" creationId="{F1036BD7-B52C-D4C2-D56A-9D2E136783D3}"/>
          </ac:grpSpMkLst>
        </pc:grpChg>
        <pc:grpChg chg="del">
          <ac:chgData name="Gaby Romero" userId="c4fa1de8-7c4a-4e69-b661-451ad283ae0e" providerId="ADAL" clId="{06865AAD-A435-42D9-829B-2A9F61AA19FF}" dt="2024-04-09T17:14:40.313" v="114" actId="478"/>
          <ac:grpSpMkLst>
            <pc:docMk/>
            <pc:sldMk cId="3557026106" sldId="271"/>
            <ac:grpSpMk id="8" creationId="{20FB2461-94C3-04C3-4AF8-4EE7DBC8BE5D}"/>
          </ac:grpSpMkLst>
        </pc:grpChg>
        <pc:picChg chg="add mod">
          <ac:chgData name="Gaby Romero" userId="c4fa1de8-7c4a-4e69-b661-451ad283ae0e" providerId="ADAL" clId="{06865AAD-A435-42D9-829B-2A9F61AA19FF}" dt="2024-04-09T17:18:27.429" v="150" actId="688"/>
          <ac:picMkLst>
            <pc:docMk/>
            <pc:sldMk cId="3557026106" sldId="271"/>
            <ac:picMk id="6" creationId="{24F17F82-AEA6-3E5A-C6A8-52D43237190B}"/>
          </ac:picMkLst>
        </pc:picChg>
        <pc:picChg chg="add mod">
          <ac:chgData name="Gaby Romero" userId="c4fa1de8-7c4a-4e69-b661-451ad283ae0e" providerId="ADAL" clId="{06865AAD-A435-42D9-829B-2A9F61AA19FF}" dt="2024-04-09T17:18:29.431" v="151" actId="688"/>
          <ac:picMkLst>
            <pc:docMk/>
            <pc:sldMk cId="3557026106" sldId="271"/>
            <ac:picMk id="11" creationId="{71671A3E-5B3B-4872-E9E6-CFB9B947B3C5}"/>
          </ac:picMkLst>
        </pc:picChg>
        <pc:picChg chg="del">
          <ac:chgData name="Gaby Romero" userId="c4fa1de8-7c4a-4e69-b661-451ad283ae0e" providerId="ADAL" clId="{06865AAD-A435-42D9-829B-2A9F61AA19FF}" dt="2024-04-09T17:14:50.594" v="116" actId="478"/>
          <ac:picMkLst>
            <pc:docMk/>
            <pc:sldMk cId="3557026106" sldId="271"/>
            <ac:picMk id="15" creationId="{A504E96A-C6C0-9F03-62B9-0CB4626A675A}"/>
          </ac:picMkLst>
        </pc:picChg>
        <pc:picChg chg="add mod">
          <ac:chgData name="Gaby Romero" userId="c4fa1de8-7c4a-4e69-b661-451ad283ae0e" providerId="ADAL" clId="{06865AAD-A435-42D9-829B-2A9F61AA19FF}" dt="2024-04-09T17:18:10.241" v="142" actId="1076"/>
          <ac:picMkLst>
            <pc:docMk/>
            <pc:sldMk cId="3557026106" sldId="271"/>
            <ac:picMk id="1026" creationId="{BC288230-48EE-799E-E140-A49FEE471B83}"/>
          </ac:picMkLst>
        </pc:picChg>
        <pc:picChg chg="add mod">
          <ac:chgData name="Gaby Romero" userId="c4fa1de8-7c4a-4e69-b661-451ad283ae0e" providerId="ADAL" clId="{06865AAD-A435-42D9-829B-2A9F61AA19FF}" dt="2024-04-09T17:18:13.966" v="143" actId="1076"/>
          <ac:picMkLst>
            <pc:docMk/>
            <pc:sldMk cId="3557026106" sldId="271"/>
            <ac:picMk id="1028" creationId="{A6820C2C-F543-D6B6-09DB-7636199423DE}"/>
          </ac:picMkLst>
        </pc:picChg>
        <pc:picChg chg="add mod">
          <ac:chgData name="Gaby Romero" userId="c4fa1de8-7c4a-4e69-b661-451ad283ae0e" providerId="ADAL" clId="{06865AAD-A435-42D9-829B-2A9F61AA19FF}" dt="2024-04-09T17:18:19.701" v="146" actId="1076"/>
          <ac:picMkLst>
            <pc:docMk/>
            <pc:sldMk cId="3557026106" sldId="271"/>
            <ac:picMk id="1030" creationId="{7DED7950-030F-62AE-DE28-1E36C8A3EEFA}"/>
          </ac:picMkLst>
        </pc:picChg>
      </pc:sldChg>
      <pc:sldChg chg="del">
        <pc:chgData name="Gaby Romero" userId="c4fa1de8-7c4a-4e69-b661-451ad283ae0e" providerId="ADAL" clId="{06865AAD-A435-42D9-829B-2A9F61AA19FF}" dt="2024-04-09T17:20:15.792" v="152" actId="47"/>
        <pc:sldMkLst>
          <pc:docMk/>
          <pc:sldMk cId="811981313" sldId="272"/>
        </pc:sldMkLst>
      </pc:sldChg>
      <pc:sldChg chg="new del">
        <pc:chgData name="Gaby Romero" userId="c4fa1de8-7c4a-4e69-b661-451ad283ae0e" providerId="ADAL" clId="{06865AAD-A435-42D9-829B-2A9F61AA19FF}" dt="2024-04-10T20:14:08.716" v="976" actId="680"/>
        <pc:sldMkLst>
          <pc:docMk/>
          <pc:sldMk cId="1349562653" sldId="272"/>
        </pc:sldMkLst>
      </pc:sldChg>
      <pc:sldChg chg="del">
        <pc:chgData name="Gaby Romero" userId="c4fa1de8-7c4a-4e69-b661-451ad283ae0e" providerId="ADAL" clId="{06865AAD-A435-42D9-829B-2A9F61AA19FF}" dt="2024-04-10T20:14:18.216" v="977"/>
        <pc:sldMkLst>
          <pc:docMk/>
          <pc:sldMk cId="1923453519" sldId="272"/>
        </pc:sldMkLst>
      </pc:sldChg>
      <pc:sldChg chg="addSp delSp modSp del mod modAnim">
        <pc:chgData name="Gaby Romero" userId="c4fa1de8-7c4a-4e69-b661-451ad283ae0e" providerId="ADAL" clId="{06865AAD-A435-42D9-829B-2A9F61AA19FF}" dt="2024-04-10T17:35:19.051" v="713" actId="2696"/>
        <pc:sldMkLst>
          <pc:docMk/>
          <pc:sldMk cId="2874274749" sldId="272"/>
        </pc:sldMkLst>
        <pc:spChg chg="del">
          <ac:chgData name="Gaby Romero" userId="c4fa1de8-7c4a-4e69-b661-451ad283ae0e" providerId="ADAL" clId="{06865AAD-A435-42D9-829B-2A9F61AA19FF}" dt="2024-04-09T17:20:19.409" v="153" actId="478"/>
          <ac:spMkLst>
            <pc:docMk/>
            <pc:sldMk cId="2874274749" sldId="272"/>
            <ac:spMk id="5" creationId="{00000000-0000-0000-0000-000000000000}"/>
          </ac:spMkLst>
        </pc:spChg>
        <pc:spChg chg="mod">
          <ac:chgData name="Gaby Romero" userId="c4fa1de8-7c4a-4e69-b661-451ad283ae0e" providerId="ADAL" clId="{06865AAD-A435-42D9-829B-2A9F61AA19FF}" dt="2024-04-10T16:10:12.003" v="684" actId="255"/>
          <ac:spMkLst>
            <pc:docMk/>
            <pc:sldMk cId="2874274749" sldId="272"/>
            <ac:spMk id="6" creationId="{00000000-0000-0000-0000-000000000000}"/>
          </ac:spMkLst>
        </pc:spChg>
        <pc:spChg chg="del">
          <ac:chgData name="Gaby Romero" userId="c4fa1de8-7c4a-4e69-b661-451ad283ae0e" providerId="ADAL" clId="{06865AAD-A435-42D9-829B-2A9F61AA19FF}" dt="2024-04-09T17:20:20.789" v="154" actId="478"/>
          <ac:spMkLst>
            <pc:docMk/>
            <pc:sldMk cId="2874274749" sldId="272"/>
            <ac:spMk id="7" creationId="{00000000-0000-0000-0000-000000000000}"/>
          </ac:spMkLst>
        </pc:spChg>
        <pc:spChg chg="mod">
          <ac:chgData name="Gaby Romero" userId="c4fa1de8-7c4a-4e69-b661-451ad283ae0e" providerId="ADAL" clId="{06865AAD-A435-42D9-829B-2A9F61AA19FF}" dt="2024-04-10T14:23:53.615" v="638"/>
          <ac:spMkLst>
            <pc:docMk/>
            <pc:sldMk cId="2874274749" sldId="272"/>
            <ac:spMk id="7" creationId="{882EC689-409C-1A40-CC0B-28DC9A07B376}"/>
          </ac:spMkLst>
        </pc:spChg>
        <pc:spChg chg="del">
          <ac:chgData name="Gaby Romero" userId="c4fa1de8-7c4a-4e69-b661-451ad283ae0e" providerId="ADAL" clId="{06865AAD-A435-42D9-829B-2A9F61AA19FF}" dt="2024-04-09T17:21:26.665" v="185" actId="478"/>
          <ac:spMkLst>
            <pc:docMk/>
            <pc:sldMk cId="2874274749" sldId="272"/>
            <ac:spMk id="8" creationId="{00000000-0000-0000-0000-000000000000}"/>
          </ac:spMkLst>
        </pc:spChg>
        <pc:spChg chg="mod">
          <ac:chgData name="Gaby Romero" userId="c4fa1de8-7c4a-4e69-b661-451ad283ae0e" providerId="ADAL" clId="{06865AAD-A435-42D9-829B-2A9F61AA19FF}" dt="2024-04-10T14:23:53.615" v="638"/>
          <ac:spMkLst>
            <pc:docMk/>
            <pc:sldMk cId="2874274749" sldId="272"/>
            <ac:spMk id="8" creationId="{4F1DCF1C-13F3-7077-750A-26D2748DE908}"/>
          </ac:spMkLst>
        </pc:spChg>
        <pc:spChg chg="del mod">
          <ac:chgData name="Gaby Romero" userId="c4fa1de8-7c4a-4e69-b661-451ad283ae0e" providerId="ADAL" clId="{06865AAD-A435-42D9-829B-2A9F61AA19FF}" dt="2024-04-10T14:23:42.666" v="637" actId="478"/>
          <ac:spMkLst>
            <pc:docMk/>
            <pc:sldMk cId="2874274749" sldId="272"/>
            <ac:spMk id="9" creationId="{A79823EF-BD54-3821-6C45-C6E876655779}"/>
          </ac:spMkLst>
        </pc:spChg>
        <pc:spChg chg="mod">
          <ac:chgData name="Gaby Romero" userId="c4fa1de8-7c4a-4e69-b661-451ad283ae0e" providerId="ADAL" clId="{06865AAD-A435-42D9-829B-2A9F61AA19FF}" dt="2024-04-09T17:26:29.097" v="196"/>
          <ac:spMkLst>
            <pc:docMk/>
            <pc:sldMk cId="2874274749" sldId="272"/>
            <ac:spMk id="11" creationId="{D25243C2-1AAE-C640-7B73-6FCCCDB559C2}"/>
          </ac:spMkLst>
        </pc:spChg>
        <pc:spChg chg="mod">
          <ac:chgData name="Gaby Romero" userId="c4fa1de8-7c4a-4e69-b661-451ad283ae0e" providerId="ADAL" clId="{06865AAD-A435-42D9-829B-2A9F61AA19FF}" dt="2024-04-09T17:26:29.097" v="196"/>
          <ac:spMkLst>
            <pc:docMk/>
            <pc:sldMk cId="2874274749" sldId="272"/>
            <ac:spMk id="12" creationId="{F9EA7F07-E05A-D9B2-BFF0-216C975E6A31}"/>
          </ac:spMkLst>
        </pc:spChg>
        <pc:spChg chg="add mod">
          <ac:chgData name="Gaby Romero" userId="c4fa1de8-7c4a-4e69-b661-451ad283ae0e" providerId="ADAL" clId="{06865AAD-A435-42D9-829B-2A9F61AA19FF}" dt="2024-04-10T15:26:07.709" v="674" actId="1076"/>
          <ac:spMkLst>
            <pc:docMk/>
            <pc:sldMk cId="2874274749" sldId="272"/>
            <ac:spMk id="13" creationId="{EACF0729-32CF-BAEF-12F8-CBBD5C478520}"/>
          </ac:spMkLst>
        </pc:spChg>
        <pc:spChg chg="add mod">
          <ac:chgData name="Gaby Romero" userId="c4fa1de8-7c4a-4e69-b661-451ad283ae0e" providerId="ADAL" clId="{06865AAD-A435-42D9-829B-2A9F61AA19FF}" dt="2024-04-10T16:10:01.385" v="683" actId="207"/>
          <ac:spMkLst>
            <pc:docMk/>
            <pc:sldMk cId="2874274749" sldId="272"/>
            <ac:spMk id="14" creationId="{51A05163-0F7E-C940-952E-BBDD194E3127}"/>
          </ac:spMkLst>
        </pc:spChg>
        <pc:spChg chg="add mod ord">
          <ac:chgData name="Gaby Romero" userId="c4fa1de8-7c4a-4e69-b661-451ad283ae0e" providerId="ADAL" clId="{06865AAD-A435-42D9-829B-2A9F61AA19FF}" dt="2024-04-10T16:10:27.383" v="688" actId="1076"/>
          <ac:spMkLst>
            <pc:docMk/>
            <pc:sldMk cId="2874274749" sldId="272"/>
            <ac:spMk id="15" creationId="{E7A393CA-44C3-5B07-36EC-A4356F546D0E}"/>
          </ac:spMkLst>
        </pc:spChg>
        <pc:spChg chg="mod">
          <ac:chgData name="Gaby Romero" userId="c4fa1de8-7c4a-4e69-b661-451ad283ae0e" providerId="ADAL" clId="{06865AAD-A435-42D9-829B-2A9F61AA19FF}" dt="2024-04-10T14:23:53.615" v="638"/>
          <ac:spMkLst>
            <pc:docMk/>
            <pc:sldMk cId="2874274749" sldId="272"/>
            <ac:spMk id="17" creationId="{095928D4-33DA-FFFB-3231-C87897713381}"/>
          </ac:spMkLst>
        </pc:spChg>
        <pc:spChg chg="mod">
          <ac:chgData name="Gaby Romero" userId="c4fa1de8-7c4a-4e69-b661-451ad283ae0e" providerId="ADAL" clId="{06865AAD-A435-42D9-829B-2A9F61AA19FF}" dt="2024-04-10T14:23:53.615" v="638"/>
          <ac:spMkLst>
            <pc:docMk/>
            <pc:sldMk cId="2874274749" sldId="272"/>
            <ac:spMk id="18" creationId="{05EEC4B8-51AD-878E-F4DA-AF6BD4C5DFFF}"/>
          </ac:spMkLst>
        </pc:spChg>
        <pc:spChg chg="add mod">
          <ac:chgData name="Gaby Romero" userId="c4fa1de8-7c4a-4e69-b661-451ad283ae0e" providerId="ADAL" clId="{06865AAD-A435-42D9-829B-2A9F61AA19FF}" dt="2024-04-10T15:25:59.835" v="672" actId="1076"/>
          <ac:spMkLst>
            <pc:docMk/>
            <pc:sldMk cId="2874274749" sldId="272"/>
            <ac:spMk id="19" creationId="{928B61E9-AB75-0744-E49F-7CA5E803597C}"/>
          </ac:spMkLst>
        </pc:spChg>
        <pc:spChg chg="mod topLvl">
          <ac:chgData name="Gaby Romero" userId="c4fa1de8-7c4a-4e69-b661-451ad283ae0e" providerId="ADAL" clId="{06865AAD-A435-42D9-829B-2A9F61AA19FF}" dt="2024-04-10T16:10:15.869" v="685" actId="1076"/>
          <ac:spMkLst>
            <pc:docMk/>
            <pc:sldMk cId="2874274749" sldId="272"/>
            <ac:spMk id="21" creationId="{217CBDE5-397E-0505-1245-90ADBB1EF499}"/>
          </ac:spMkLst>
        </pc:spChg>
        <pc:spChg chg="del mod topLvl">
          <ac:chgData name="Gaby Romero" userId="c4fa1de8-7c4a-4e69-b661-451ad283ae0e" providerId="ADAL" clId="{06865AAD-A435-42D9-829B-2A9F61AA19FF}" dt="2024-04-10T16:09:49.775" v="681" actId="478"/>
          <ac:spMkLst>
            <pc:docMk/>
            <pc:sldMk cId="2874274749" sldId="272"/>
            <ac:spMk id="22" creationId="{ED1A3AFF-3BC5-C6E2-6BCB-F807BAB842E1}"/>
          </ac:spMkLst>
        </pc:spChg>
        <pc:spChg chg="add mod">
          <ac:chgData name="Gaby Romero" userId="c4fa1de8-7c4a-4e69-b661-451ad283ae0e" providerId="ADAL" clId="{06865AAD-A435-42D9-829B-2A9F61AA19FF}" dt="2024-04-10T16:10:18.282" v="686" actId="1076"/>
          <ac:spMkLst>
            <pc:docMk/>
            <pc:sldMk cId="2874274749" sldId="272"/>
            <ac:spMk id="23" creationId="{EB7BEE0F-3565-AB15-7D82-50053565DF64}"/>
          </ac:spMkLst>
        </pc:spChg>
        <pc:grpChg chg="del mod">
          <ac:chgData name="Gaby Romero" userId="c4fa1de8-7c4a-4e69-b661-451ad283ae0e" providerId="ADAL" clId="{06865AAD-A435-42D9-829B-2A9F61AA19FF}" dt="2024-04-10T14:23:40.890" v="636" actId="478"/>
          <ac:grpSpMkLst>
            <pc:docMk/>
            <pc:sldMk cId="2874274749" sldId="272"/>
            <ac:grpSpMk id="2" creationId="{00000000-0000-0000-0000-000000000000}"/>
          </ac:grpSpMkLst>
        </pc:grpChg>
        <pc:grpChg chg="add mod">
          <ac:chgData name="Gaby Romero" userId="c4fa1de8-7c4a-4e69-b661-451ad283ae0e" providerId="ADAL" clId="{06865AAD-A435-42D9-829B-2A9F61AA19FF}" dt="2024-04-10T15:26:03.601" v="673" actId="1076"/>
          <ac:grpSpMkLst>
            <pc:docMk/>
            <pc:sldMk cId="2874274749" sldId="272"/>
            <ac:grpSpMk id="5" creationId="{C7CA8D9A-ED79-710A-C693-5C42C028635E}"/>
          </ac:grpSpMkLst>
        </pc:grpChg>
        <pc:grpChg chg="add mod">
          <ac:chgData name="Gaby Romero" userId="c4fa1de8-7c4a-4e69-b661-451ad283ae0e" providerId="ADAL" clId="{06865AAD-A435-42D9-829B-2A9F61AA19FF}" dt="2024-04-09T17:27:41.067" v="213" actId="14100"/>
          <ac:grpSpMkLst>
            <pc:docMk/>
            <pc:sldMk cId="2874274749" sldId="272"/>
            <ac:grpSpMk id="10" creationId="{FD04D726-BC59-9C11-8384-2241CF343972}"/>
          </ac:grpSpMkLst>
        </pc:grpChg>
        <pc:grpChg chg="add mod">
          <ac:chgData name="Gaby Romero" userId="c4fa1de8-7c4a-4e69-b661-451ad283ae0e" providerId="ADAL" clId="{06865AAD-A435-42D9-829B-2A9F61AA19FF}" dt="2024-04-10T16:10:22.487" v="687" actId="1076"/>
          <ac:grpSpMkLst>
            <pc:docMk/>
            <pc:sldMk cId="2874274749" sldId="272"/>
            <ac:grpSpMk id="16" creationId="{45864C4B-A431-5366-C4A9-70F01A163D73}"/>
          </ac:grpSpMkLst>
        </pc:grpChg>
        <pc:grpChg chg="add del mod">
          <ac:chgData name="Gaby Romero" userId="c4fa1de8-7c4a-4e69-b661-451ad283ae0e" providerId="ADAL" clId="{06865AAD-A435-42D9-829B-2A9F61AA19FF}" dt="2024-04-10T16:09:44.820" v="679" actId="165"/>
          <ac:grpSpMkLst>
            <pc:docMk/>
            <pc:sldMk cId="2874274749" sldId="272"/>
            <ac:grpSpMk id="20" creationId="{4BEFBC96-2EB8-09A5-1A19-352A9DF1A05A}"/>
          </ac:grpSpMkLst>
        </pc:grpChg>
        <pc:picChg chg="add del mod">
          <ac:chgData name="Gaby Romero" userId="c4fa1de8-7c4a-4e69-b661-451ad283ae0e" providerId="ADAL" clId="{06865AAD-A435-42D9-829B-2A9F61AA19FF}" dt="2024-04-10T14:24:10.716" v="644" actId="478"/>
          <ac:picMkLst>
            <pc:docMk/>
            <pc:sldMk cId="2874274749" sldId="272"/>
            <ac:picMk id="2050" creationId="{0DD9B43E-D9FD-45CE-A69F-ED0E961159D5}"/>
          </ac:picMkLst>
        </pc:picChg>
      </pc:sldChg>
      <pc:sldChg chg="addSp delSp modSp mod">
        <pc:chgData name="Gaby Romero" userId="c4fa1de8-7c4a-4e69-b661-451ad283ae0e" providerId="ADAL" clId="{06865AAD-A435-42D9-829B-2A9F61AA19FF}" dt="2024-04-16T19:38:13.269" v="1848" actId="20577"/>
        <pc:sldMkLst>
          <pc:docMk/>
          <pc:sldMk cId="3898466014" sldId="272"/>
        </pc:sldMkLst>
        <pc:spChg chg="add mod">
          <ac:chgData name="Gaby Romero" userId="c4fa1de8-7c4a-4e69-b661-451ad283ae0e" providerId="ADAL" clId="{06865AAD-A435-42D9-829B-2A9F61AA19FF}" dt="2024-04-16T14:05:56.271" v="1359"/>
          <ac:spMkLst>
            <pc:docMk/>
            <pc:sldMk cId="3898466014" sldId="272"/>
            <ac:spMk id="2" creationId="{C3648939-B38E-2052-9676-5C2E772155B0}"/>
          </ac:spMkLst>
        </pc:spChg>
        <pc:spChg chg="mod">
          <ac:chgData name="Gaby Romero" userId="c4fa1de8-7c4a-4e69-b661-451ad283ae0e" providerId="ADAL" clId="{06865AAD-A435-42D9-829B-2A9F61AA19FF}" dt="2024-04-16T14:06:09.873" v="1361"/>
          <ac:spMkLst>
            <pc:docMk/>
            <pc:sldMk cId="3898466014" sldId="272"/>
            <ac:spMk id="4" creationId="{72EB2FAE-9918-A692-BB5C-FA4DB67EA75B}"/>
          </ac:spMkLst>
        </pc:spChg>
        <pc:spChg chg="mod">
          <ac:chgData name="Gaby Romero" userId="c4fa1de8-7c4a-4e69-b661-451ad283ae0e" providerId="ADAL" clId="{06865AAD-A435-42D9-829B-2A9F61AA19FF}" dt="2024-04-16T14:06:09.873" v="1361"/>
          <ac:spMkLst>
            <pc:docMk/>
            <pc:sldMk cId="3898466014" sldId="272"/>
            <ac:spMk id="5" creationId="{04DBF093-DA12-50D9-954E-50A16BD8D493}"/>
          </ac:spMkLst>
        </pc:spChg>
        <pc:spChg chg="mod">
          <ac:chgData name="Gaby Romero" userId="c4fa1de8-7c4a-4e69-b661-451ad283ae0e" providerId="ADAL" clId="{06865AAD-A435-42D9-829B-2A9F61AA19FF}" dt="2024-04-16T19:38:13.269" v="1848" actId="20577"/>
          <ac:spMkLst>
            <pc:docMk/>
            <pc:sldMk cId="3898466014" sldId="272"/>
            <ac:spMk id="7" creationId="{00000000-0000-0000-0000-000000000000}"/>
          </ac:spMkLst>
        </pc:spChg>
        <pc:grpChg chg="add del mod">
          <ac:chgData name="Gaby Romero" userId="c4fa1de8-7c4a-4e69-b661-451ad283ae0e" providerId="ADAL" clId="{06865AAD-A435-42D9-829B-2A9F61AA19FF}" dt="2024-04-16T16:55:05.064" v="1364" actId="478"/>
          <ac:grpSpMkLst>
            <pc:docMk/>
            <pc:sldMk cId="3898466014" sldId="272"/>
            <ac:grpSpMk id="3" creationId="{51F79AC6-1394-3CEF-00B3-1929AE3971EC}"/>
          </ac:grpSpMkLst>
        </pc:grpChg>
        <pc:picChg chg="del">
          <ac:chgData name="Gaby Romero" userId="c4fa1de8-7c4a-4e69-b661-451ad283ae0e" providerId="ADAL" clId="{06865AAD-A435-42D9-829B-2A9F61AA19FF}" dt="2024-04-10T20:14:23.781" v="978" actId="478"/>
          <ac:picMkLst>
            <pc:docMk/>
            <pc:sldMk cId="3898466014" sldId="272"/>
            <ac:picMk id="1026" creationId="{A5A1A28C-33D6-B053-2C7F-2F66163EB455}"/>
          </ac:picMkLst>
        </pc:picChg>
      </pc:sldChg>
      <pc:sldChg chg="del">
        <pc:chgData name="Gaby Romero" userId="c4fa1de8-7c4a-4e69-b661-451ad283ae0e" providerId="ADAL" clId="{06865AAD-A435-42D9-829B-2A9F61AA19FF}" dt="2024-04-09T17:32:11.725" v="234"/>
        <pc:sldMkLst>
          <pc:docMk/>
          <pc:sldMk cId="1329992195" sldId="273"/>
        </pc:sldMkLst>
      </pc:sldChg>
      <pc:sldChg chg="addSp delSp modSp mod">
        <pc:chgData name="Gaby Romero" userId="c4fa1de8-7c4a-4e69-b661-451ad283ae0e" providerId="ADAL" clId="{06865AAD-A435-42D9-829B-2A9F61AA19FF}" dt="2024-04-16T21:21:21.330" v="1853" actId="14826"/>
        <pc:sldMkLst>
          <pc:docMk/>
          <pc:sldMk cId="2346875233" sldId="273"/>
        </pc:sldMkLst>
        <pc:spChg chg="add del">
          <ac:chgData name="Gaby Romero" userId="c4fa1de8-7c4a-4e69-b661-451ad283ae0e" providerId="ADAL" clId="{06865AAD-A435-42D9-829B-2A9F61AA19FF}" dt="2024-04-16T18:16:25.177" v="1366" actId="22"/>
          <ac:spMkLst>
            <pc:docMk/>
            <pc:sldMk cId="2346875233" sldId="273"/>
            <ac:spMk id="3" creationId="{5158FAE2-78E6-78B8-88B3-D41B86EA715B}"/>
          </ac:spMkLst>
        </pc:spChg>
        <pc:spChg chg="add mod">
          <ac:chgData name="Gaby Romero" userId="c4fa1de8-7c4a-4e69-b661-451ad283ae0e" providerId="ADAL" clId="{06865AAD-A435-42D9-829B-2A9F61AA19FF}" dt="2024-04-16T21:20:04.426" v="1852" actId="20577"/>
          <ac:spMkLst>
            <pc:docMk/>
            <pc:sldMk cId="2346875233" sldId="273"/>
            <ac:spMk id="5" creationId="{9F5820DA-EDA5-FF9F-6C05-99FB00D10D42}"/>
          </ac:spMkLst>
        </pc:spChg>
        <pc:spChg chg="add mod">
          <ac:chgData name="Gaby Romero" userId="c4fa1de8-7c4a-4e69-b661-451ad283ae0e" providerId="ADAL" clId="{06865AAD-A435-42D9-829B-2A9F61AA19FF}" dt="2024-04-16T19:01:54.483" v="1722" actId="1076"/>
          <ac:spMkLst>
            <pc:docMk/>
            <pc:sldMk cId="2346875233" sldId="273"/>
            <ac:spMk id="6" creationId="{A8E1D4AB-4C45-E7E2-539E-430A64C8C1BC}"/>
          </ac:spMkLst>
        </pc:spChg>
        <pc:spChg chg="del">
          <ac:chgData name="Gaby Romero" userId="c4fa1de8-7c4a-4e69-b661-451ad283ae0e" providerId="ADAL" clId="{06865AAD-A435-42D9-829B-2A9F61AA19FF}" dt="2024-04-12T13:51:43.106" v="1101" actId="478"/>
          <ac:spMkLst>
            <pc:docMk/>
            <pc:sldMk cId="2346875233" sldId="273"/>
            <ac:spMk id="7" creationId="{00000000-0000-0000-0000-000000000000}"/>
          </ac:spMkLst>
        </pc:spChg>
        <pc:picChg chg="add mod ord">
          <ac:chgData name="Gaby Romero" userId="c4fa1de8-7c4a-4e69-b661-451ad283ae0e" providerId="ADAL" clId="{06865AAD-A435-42D9-829B-2A9F61AA19FF}" dt="2024-04-16T21:21:21.330" v="1853" actId="14826"/>
          <ac:picMkLst>
            <pc:docMk/>
            <pc:sldMk cId="2346875233" sldId="273"/>
            <ac:picMk id="8" creationId="{4AFAD818-036F-E0B2-D7CC-1E298EC47600}"/>
          </ac:picMkLst>
        </pc:picChg>
        <pc:picChg chg="add mod ord">
          <ac:chgData name="Gaby Romero" userId="c4fa1de8-7c4a-4e69-b661-451ad283ae0e" providerId="ADAL" clId="{06865AAD-A435-42D9-829B-2A9F61AA19FF}" dt="2024-04-16T19:02:10.831" v="1726" actId="166"/>
          <ac:picMkLst>
            <pc:docMk/>
            <pc:sldMk cId="2346875233" sldId="273"/>
            <ac:picMk id="10" creationId="{D4505D43-65DF-749B-8845-C7B9BCC2AEA1}"/>
          </ac:picMkLst>
        </pc:picChg>
      </pc:sldChg>
      <pc:sldChg chg="addSp delSp modSp del mod delAnim modNotesTx">
        <pc:chgData name="Gaby Romero" userId="c4fa1de8-7c4a-4e69-b661-451ad283ae0e" providerId="ADAL" clId="{06865AAD-A435-42D9-829B-2A9F61AA19FF}" dt="2024-04-10T17:35:19.051" v="713" actId="2696"/>
        <pc:sldMkLst>
          <pc:docMk/>
          <pc:sldMk cId="2880673818" sldId="273"/>
        </pc:sldMkLst>
        <pc:spChg chg="mod">
          <ac:chgData name="Gaby Romero" userId="c4fa1de8-7c4a-4e69-b661-451ad283ae0e" providerId="ADAL" clId="{06865AAD-A435-42D9-829B-2A9F61AA19FF}" dt="2024-04-09T17:32:20.733" v="235"/>
          <ac:spMkLst>
            <pc:docMk/>
            <pc:sldMk cId="2880673818" sldId="273"/>
            <ac:spMk id="6" creationId="{00000000-0000-0000-0000-000000000000}"/>
          </ac:spMkLst>
        </pc:spChg>
        <pc:spChg chg="del mod topLvl">
          <ac:chgData name="Gaby Romero" userId="c4fa1de8-7c4a-4e69-b661-451ad283ae0e" providerId="ADAL" clId="{06865AAD-A435-42D9-829B-2A9F61AA19FF}" dt="2024-04-09T17:34:08.199" v="295" actId="478"/>
          <ac:spMkLst>
            <pc:docMk/>
            <pc:sldMk cId="2880673818" sldId="273"/>
            <ac:spMk id="7" creationId="{10F902F4-56BC-E7DE-4C9F-065C0EC0D859}"/>
          </ac:spMkLst>
        </pc:spChg>
        <pc:spChg chg="mod topLvl">
          <ac:chgData name="Gaby Romero" userId="c4fa1de8-7c4a-4e69-b661-451ad283ae0e" providerId="ADAL" clId="{06865AAD-A435-42D9-829B-2A9F61AA19FF}" dt="2024-04-09T17:34:08.199" v="295" actId="478"/>
          <ac:spMkLst>
            <pc:docMk/>
            <pc:sldMk cId="2880673818" sldId="273"/>
            <ac:spMk id="8" creationId="{6A82FA6D-B056-E586-B65F-128BEA1A2812}"/>
          </ac:spMkLst>
        </pc:spChg>
        <pc:spChg chg="mod">
          <ac:chgData name="Gaby Romero" userId="c4fa1de8-7c4a-4e69-b661-451ad283ae0e" providerId="ADAL" clId="{06865AAD-A435-42D9-829B-2A9F61AA19FF}" dt="2024-04-09T17:38:36.812" v="320" actId="1076"/>
          <ac:spMkLst>
            <pc:docMk/>
            <pc:sldMk cId="2880673818" sldId="273"/>
            <ac:spMk id="9" creationId="{A79823EF-BD54-3821-6C45-C6E876655779}"/>
          </ac:spMkLst>
        </pc:spChg>
        <pc:spChg chg="del">
          <ac:chgData name="Gaby Romero" userId="c4fa1de8-7c4a-4e69-b661-451ad283ae0e" providerId="ADAL" clId="{06865AAD-A435-42D9-829B-2A9F61AA19FF}" dt="2024-04-09T17:38:13.317" v="315" actId="478"/>
          <ac:spMkLst>
            <pc:docMk/>
            <pc:sldMk cId="2880673818" sldId="273"/>
            <ac:spMk id="14" creationId="{51A05163-0F7E-C940-952E-BBDD194E3127}"/>
          </ac:spMkLst>
        </pc:spChg>
        <pc:spChg chg="mod">
          <ac:chgData name="Gaby Romero" userId="c4fa1de8-7c4a-4e69-b661-451ad283ae0e" providerId="ADAL" clId="{06865AAD-A435-42D9-829B-2A9F61AA19FF}" dt="2024-04-09T17:34:11.825" v="296"/>
          <ac:spMkLst>
            <pc:docMk/>
            <pc:sldMk cId="2880673818" sldId="273"/>
            <ac:spMk id="15" creationId="{4A13C617-6AA4-6D0F-D8A5-9897CD1765B6}"/>
          </ac:spMkLst>
        </pc:spChg>
        <pc:spChg chg="mod">
          <ac:chgData name="Gaby Romero" userId="c4fa1de8-7c4a-4e69-b661-451ad283ae0e" providerId="ADAL" clId="{06865AAD-A435-42D9-829B-2A9F61AA19FF}" dt="2024-04-09T17:34:11.825" v="296"/>
          <ac:spMkLst>
            <pc:docMk/>
            <pc:sldMk cId="2880673818" sldId="273"/>
            <ac:spMk id="16" creationId="{21E40DF7-024D-F9D8-99B1-B596B5C1B893}"/>
          </ac:spMkLst>
        </pc:spChg>
        <pc:spChg chg="add mod">
          <ac:chgData name="Gaby Romero" userId="c4fa1de8-7c4a-4e69-b661-451ad283ae0e" providerId="ADAL" clId="{06865AAD-A435-42D9-829B-2A9F61AA19FF}" dt="2024-04-09T17:38:36.812" v="320" actId="1076"/>
          <ac:spMkLst>
            <pc:docMk/>
            <pc:sldMk cId="2880673818" sldId="273"/>
            <ac:spMk id="17" creationId="{F4943642-E745-D114-D888-C3DC8068579A}"/>
          </ac:spMkLst>
        </pc:spChg>
        <pc:spChg chg="add mod">
          <ac:chgData name="Gaby Romero" userId="c4fa1de8-7c4a-4e69-b661-451ad283ae0e" providerId="ADAL" clId="{06865AAD-A435-42D9-829B-2A9F61AA19FF}" dt="2024-04-09T17:38:27.500" v="319"/>
          <ac:spMkLst>
            <pc:docMk/>
            <pc:sldMk cId="2880673818" sldId="273"/>
            <ac:spMk id="18" creationId="{E5D7F257-5B97-BE87-B910-177E759B6B8D}"/>
          </ac:spMkLst>
        </pc:spChg>
        <pc:grpChg chg="mod">
          <ac:chgData name="Gaby Romero" userId="c4fa1de8-7c4a-4e69-b661-451ad283ae0e" providerId="ADAL" clId="{06865AAD-A435-42D9-829B-2A9F61AA19FF}" dt="2024-04-09T17:38:36.812" v="320" actId="1076"/>
          <ac:grpSpMkLst>
            <pc:docMk/>
            <pc:sldMk cId="2880673818" sldId="273"/>
            <ac:grpSpMk id="2" creationId="{00000000-0000-0000-0000-000000000000}"/>
          </ac:grpSpMkLst>
        </pc:grpChg>
        <pc:grpChg chg="add del mod">
          <ac:chgData name="Gaby Romero" userId="c4fa1de8-7c4a-4e69-b661-451ad283ae0e" providerId="ADAL" clId="{06865AAD-A435-42D9-829B-2A9F61AA19FF}" dt="2024-04-09T17:34:08.199" v="295" actId="478"/>
          <ac:grpSpMkLst>
            <pc:docMk/>
            <pc:sldMk cId="2880673818" sldId="273"/>
            <ac:grpSpMk id="5" creationId="{1A17FA71-DC6A-A7B3-F849-72299A661836}"/>
          </ac:grpSpMkLst>
        </pc:grpChg>
        <pc:grpChg chg="del">
          <ac:chgData name="Gaby Romero" userId="c4fa1de8-7c4a-4e69-b661-451ad283ae0e" providerId="ADAL" clId="{06865AAD-A435-42D9-829B-2A9F61AA19FF}" dt="2024-04-09T17:38:14.065" v="316" actId="478"/>
          <ac:grpSpMkLst>
            <pc:docMk/>
            <pc:sldMk cId="2880673818" sldId="273"/>
            <ac:grpSpMk id="10" creationId="{FD04D726-BC59-9C11-8384-2241CF343972}"/>
          </ac:grpSpMkLst>
        </pc:grpChg>
        <pc:grpChg chg="add mod">
          <ac:chgData name="Gaby Romero" userId="c4fa1de8-7c4a-4e69-b661-451ad283ae0e" providerId="ADAL" clId="{06865AAD-A435-42D9-829B-2A9F61AA19FF}" dt="2024-04-09T17:38:36.812" v="320" actId="1076"/>
          <ac:grpSpMkLst>
            <pc:docMk/>
            <pc:sldMk cId="2880673818" sldId="273"/>
            <ac:grpSpMk id="13" creationId="{B01EC799-D6C8-2DC4-1708-D5F660A8A75B}"/>
          </ac:grpSpMkLst>
        </pc:grpChg>
        <pc:picChg chg="del">
          <ac:chgData name="Gaby Romero" userId="c4fa1de8-7c4a-4e69-b661-451ad283ae0e" providerId="ADAL" clId="{06865AAD-A435-42D9-829B-2A9F61AA19FF}" dt="2024-04-09T17:32:23.112" v="236" actId="478"/>
          <ac:picMkLst>
            <pc:docMk/>
            <pc:sldMk cId="2880673818" sldId="273"/>
            <ac:picMk id="2050" creationId="{0DD9B43E-D9FD-45CE-A69F-ED0E961159D5}"/>
          </ac:picMkLst>
        </pc:picChg>
      </pc:sldChg>
      <pc:sldChg chg="addSp modSp del mod">
        <pc:chgData name="Gaby Romero" userId="c4fa1de8-7c4a-4e69-b661-451ad283ae0e" providerId="ADAL" clId="{06865AAD-A435-42D9-829B-2A9F61AA19FF}" dt="2024-04-10T17:35:19.051" v="713" actId="2696"/>
        <pc:sldMkLst>
          <pc:docMk/>
          <pc:sldMk cId="472295647" sldId="274"/>
        </pc:sldMkLst>
        <pc:spChg chg="mod">
          <ac:chgData name="Gaby Romero" userId="c4fa1de8-7c4a-4e69-b661-451ad283ae0e" providerId="ADAL" clId="{06865AAD-A435-42D9-829B-2A9F61AA19FF}" dt="2024-04-09T17:40:25.451" v="336" actId="1076"/>
          <ac:spMkLst>
            <pc:docMk/>
            <pc:sldMk cId="472295647" sldId="274"/>
            <ac:spMk id="6" creationId="{00000000-0000-0000-0000-000000000000}"/>
          </ac:spMkLst>
        </pc:spChg>
        <pc:spChg chg="add mod">
          <ac:chgData name="Gaby Romero" userId="c4fa1de8-7c4a-4e69-b661-451ad283ae0e" providerId="ADAL" clId="{06865AAD-A435-42D9-829B-2A9F61AA19FF}" dt="2024-04-09T17:40:13.025" v="333" actId="1076"/>
          <ac:spMkLst>
            <pc:docMk/>
            <pc:sldMk cId="472295647" sldId="274"/>
            <ac:spMk id="7" creationId="{F954809E-27B7-A887-541C-644C8E9D0403}"/>
          </ac:spMkLst>
        </pc:spChg>
        <pc:spChg chg="mod">
          <ac:chgData name="Gaby Romero" userId="c4fa1de8-7c4a-4e69-b661-451ad283ae0e" providerId="ADAL" clId="{06865AAD-A435-42D9-829B-2A9F61AA19FF}" dt="2024-04-09T17:40:23.309" v="335" actId="1076"/>
          <ac:spMkLst>
            <pc:docMk/>
            <pc:sldMk cId="472295647" sldId="274"/>
            <ac:spMk id="9" creationId="{A79823EF-BD54-3821-6C45-C6E876655779}"/>
          </ac:spMkLst>
        </pc:spChg>
        <pc:spChg chg="mod">
          <ac:chgData name="Gaby Romero" userId="c4fa1de8-7c4a-4e69-b661-451ad283ae0e" providerId="ADAL" clId="{06865AAD-A435-42D9-829B-2A9F61AA19FF}" dt="2024-04-09T17:40:23.309" v="335" actId="1076"/>
          <ac:spMkLst>
            <pc:docMk/>
            <pc:sldMk cId="472295647" sldId="274"/>
            <ac:spMk id="17" creationId="{F4943642-E745-D114-D888-C3DC8068579A}"/>
          </ac:spMkLst>
        </pc:spChg>
        <pc:grpChg chg="mod">
          <ac:chgData name="Gaby Romero" userId="c4fa1de8-7c4a-4e69-b661-451ad283ae0e" providerId="ADAL" clId="{06865AAD-A435-42D9-829B-2A9F61AA19FF}" dt="2024-04-09T17:40:23.309" v="335" actId="1076"/>
          <ac:grpSpMkLst>
            <pc:docMk/>
            <pc:sldMk cId="472295647" sldId="274"/>
            <ac:grpSpMk id="2" creationId="{00000000-0000-0000-0000-000000000000}"/>
          </ac:grpSpMkLst>
        </pc:grpChg>
        <pc:grpChg chg="mod">
          <ac:chgData name="Gaby Romero" userId="c4fa1de8-7c4a-4e69-b661-451ad283ae0e" providerId="ADAL" clId="{06865AAD-A435-42D9-829B-2A9F61AA19FF}" dt="2024-04-09T17:40:23.309" v="335" actId="1076"/>
          <ac:grpSpMkLst>
            <pc:docMk/>
            <pc:sldMk cId="472295647" sldId="274"/>
            <ac:grpSpMk id="13" creationId="{B01EC799-D6C8-2DC4-1708-D5F660A8A75B}"/>
          </ac:grpSpMkLst>
        </pc:grpChg>
      </pc:sldChg>
      <pc:sldChg chg="addSp modSp mod modAnim">
        <pc:chgData name="Gaby Romero" userId="c4fa1de8-7c4a-4e69-b661-451ad283ae0e" providerId="ADAL" clId="{06865AAD-A435-42D9-829B-2A9F61AA19FF}" dt="2024-04-16T19:03:51.517" v="1732" actId="1076"/>
        <pc:sldMkLst>
          <pc:docMk/>
          <pc:sldMk cId="1018621079" sldId="274"/>
        </pc:sldMkLst>
        <pc:spChg chg="add mod">
          <ac:chgData name="Gaby Romero" userId="c4fa1de8-7c4a-4e69-b661-451ad283ae0e" providerId="ADAL" clId="{06865AAD-A435-42D9-829B-2A9F61AA19FF}" dt="2024-04-16T18:17:50.197" v="1382" actId="113"/>
          <ac:spMkLst>
            <pc:docMk/>
            <pc:sldMk cId="1018621079" sldId="274"/>
            <ac:spMk id="3" creationId="{C64133A5-7E43-401E-10AE-6D0DC538218E}"/>
          </ac:spMkLst>
        </pc:spChg>
        <pc:spChg chg="add mod">
          <ac:chgData name="Gaby Romero" userId="c4fa1de8-7c4a-4e69-b661-451ad283ae0e" providerId="ADAL" clId="{06865AAD-A435-42D9-829B-2A9F61AA19FF}" dt="2024-04-16T18:59:02.864" v="1704" actId="1076"/>
          <ac:spMkLst>
            <pc:docMk/>
            <pc:sldMk cId="1018621079" sldId="274"/>
            <ac:spMk id="4" creationId="{3E43DE1E-B1DA-BA56-AD76-D40818F0E320}"/>
          </ac:spMkLst>
        </pc:spChg>
        <pc:spChg chg="mod">
          <ac:chgData name="Gaby Romero" userId="c4fa1de8-7c4a-4e69-b661-451ad283ae0e" providerId="ADAL" clId="{06865AAD-A435-42D9-829B-2A9F61AA19FF}" dt="2024-04-16T18:17:26.529" v="1375" actId="1076"/>
          <ac:spMkLst>
            <pc:docMk/>
            <pc:sldMk cId="1018621079" sldId="274"/>
            <ac:spMk id="5" creationId="{9F5820DA-EDA5-FF9F-6C05-99FB00D10D42}"/>
          </ac:spMkLst>
        </pc:spChg>
        <pc:picChg chg="add mod">
          <ac:chgData name="Gaby Romero" userId="c4fa1de8-7c4a-4e69-b661-451ad283ae0e" providerId="ADAL" clId="{06865AAD-A435-42D9-829B-2A9F61AA19FF}" dt="2024-04-16T19:03:51.517" v="1732" actId="1076"/>
          <ac:picMkLst>
            <pc:docMk/>
            <pc:sldMk cId="1018621079" sldId="274"/>
            <ac:picMk id="7" creationId="{AB422934-26B8-9E93-8074-075AFF623774}"/>
          </ac:picMkLst>
        </pc:picChg>
      </pc:sldChg>
      <pc:sldChg chg="del">
        <pc:chgData name="Gaby Romero" userId="c4fa1de8-7c4a-4e69-b661-451ad283ae0e" providerId="ADAL" clId="{06865AAD-A435-42D9-829B-2A9F61AA19FF}" dt="2024-04-09T17:39:13.330" v="321"/>
        <pc:sldMkLst>
          <pc:docMk/>
          <pc:sldMk cId="3228611086" sldId="274"/>
        </pc:sldMkLst>
      </pc:sldChg>
      <pc:sldChg chg="addSp modSp mod">
        <pc:chgData name="Gaby Romero" userId="c4fa1de8-7c4a-4e69-b661-451ad283ae0e" providerId="ADAL" clId="{06865AAD-A435-42D9-829B-2A9F61AA19FF}" dt="2024-04-16T19:15:24.030" v="1748" actId="1076"/>
        <pc:sldMkLst>
          <pc:docMk/>
          <pc:sldMk cId="469591219" sldId="275"/>
        </pc:sldMkLst>
        <pc:spChg chg="add mod">
          <ac:chgData name="Gaby Romero" userId="c4fa1de8-7c4a-4e69-b661-451ad283ae0e" providerId="ADAL" clId="{06865AAD-A435-42D9-829B-2A9F61AA19FF}" dt="2024-04-16T18:59:05.843" v="1705"/>
          <ac:spMkLst>
            <pc:docMk/>
            <pc:sldMk cId="469591219" sldId="275"/>
            <ac:spMk id="2" creationId="{1FCEE9A5-556D-039B-1A59-F2A7A167928F}"/>
          </ac:spMkLst>
        </pc:spChg>
        <pc:spChg chg="mod">
          <ac:chgData name="Gaby Romero" userId="c4fa1de8-7c4a-4e69-b661-451ad283ae0e" providerId="ADAL" clId="{06865AAD-A435-42D9-829B-2A9F61AA19FF}" dt="2024-04-16T18:26:00.097" v="1424" actId="255"/>
          <ac:spMkLst>
            <pc:docMk/>
            <pc:sldMk cId="469591219" sldId="275"/>
            <ac:spMk id="5" creationId="{9F5820DA-EDA5-FF9F-6C05-99FB00D10D42}"/>
          </ac:spMkLst>
        </pc:spChg>
        <pc:picChg chg="add mod">
          <ac:chgData name="Gaby Romero" userId="c4fa1de8-7c4a-4e69-b661-451ad283ae0e" providerId="ADAL" clId="{06865AAD-A435-42D9-829B-2A9F61AA19FF}" dt="2024-04-16T19:15:24.030" v="1748" actId="1076"/>
          <ac:picMkLst>
            <pc:docMk/>
            <pc:sldMk cId="469591219" sldId="275"/>
            <ac:picMk id="2050" creationId="{1B1394D7-E33F-D4D3-9922-F9182D7B1941}"/>
          </ac:picMkLst>
        </pc:picChg>
      </pc:sldChg>
      <pc:sldChg chg="addSp delSp modSp del mod">
        <pc:chgData name="Gaby Romero" userId="c4fa1de8-7c4a-4e69-b661-451ad283ae0e" providerId="ADAL" clId="{06865AAD-A435-42D9-829B-2A9F61AA19FF}" dt="2024-04-10T17:35:19.051" v="713" actId="2696"/>
        <pc:sldMkLst>
          <pc:docMk/>
          <pc:sldMk cId="2309848194" sldId="275"/>
        </pc:sldMkLst>
        <pc:spChg chg="mod">
          <ac:chgData name="Gaby Romero" userId="c4fa1de8-7c4a-4e69-b661-451ad283ae0e" providerId="ADAL" clId="{06865AAD-A435-42D9-829B-2A9F61AA19FF}" dt="2024-04-10T14:25:33.925" v="645" actId="27107"/>
          <ac:spMkLst>
            <pc:docMk/>
            <pc:sldMk cId="2309848194" sldId="275"/>
            <ac:spMk id="6" creationId="{00000000-0000-0000-0000-000000000000}"/>
          </ac:spMkLst>
        </pc:spChg>
        <pc:spChg chg="del">
          <ac:chgData name="Gaby Romero" userId="c4fa1de8-7c4a-4e69-b661-451ad283ae0e" providerId="ADAL" clId="{06865AAD-A435-42D9-829B-2A9F61AA19FF}" dt="2024-04-09T17:41:21.139" v="338" actId="478"/>
          <ac:spMkLst>
            <pc:docMk/>
            <pc:sldMk cId="2309848194" sldId="275"/>
            <ac:spMk id="7" creationId="{F954809E-27B7-A887-541C-644C8E9D0403}"/>
          </ac:spMkLst>
        </pc:spChg>
        <pc:spChg chg="mod">
          <ac:chgData name="Gaby Romero" userId="c4fa1de8-7c4a-4e69-b661-451ad283ae0e" providerId="ADAL" clId="{06865AAD-A435-42D9-829B-2A9F61AA19FF}" dt="2024-04-09T17:43:08.431" v="345" actId="1076"/>
          <ac:spMkLst>
            <pc:docMk/>
            <pc:sldMk cId="2309848194" sldId="275"/>
            <ac:spMk id="9" creationId="{A79823EF-BD54-3821-6C45-C6E876655779}"/>
          </ac:spMkLst>
        </pc:spChg>
        <pc:spChg chg="mod">
          <ac:chgData name="Gaby Romero" userId="c4fa1de8-7c4a-4e69-b661-451ad283ae0e" providerId="ADAL" clId="{06865AAD-A435-42D9-829B-2A9F61AA19FF}" dt="2024-04-09T17:44:26.587" v="347" actId="1076"/>
          <ac:spMkLst>
            <pc:docMk/>
            <pc:sldMk cId="2309848194" sldId="275"/>
            <ac:spMk id="17" creationId="{F4943642-E745-D114-D888-C3DC8068579A}"/>
          </ac:spMkLst>
        </pc:spChg>
        <pc:grpChg chg="mod">
          <ac:chgData name="Gaby Romero" userId="c4fa1de8-7c4a-4e69-b661-451ad283ae0e" providerId="ADAL" clId="{06865AAD-A435-42D9-829B-2A9F61AA19FF}" dt="2024-04-09T17:43:08.431" v="345" actId="1076"/>
          <ac:grpSpMkLst>
            <pc:docMk/>
            <pc:sldMk cId="2309848194" sldId="275"/>
            <ac:grpSpMk id="2" creationId="{00000000-0000-0000-0000-000000000000}"/>
          </ac:grpSpMkLst>
        </pc:grpChg>
        <pc:grpChg chg="mod">
          <ac:chgData name="Gaby Romero" userId="c4fa1de8-7c4a-4e69-b661-451ad283ae0e" providerId="ADAL" clId="{06865AAD-A435-42D9-829B-2A9F61AA19FF}" dt="2024-04-09T17:44:23.810" v="346" actId="1076"/>
          <ac:grpSpMkLst>
            <pc:docMk/>
            <pc:sldMk cId="2309848194" sldId="275"/>
            <ac:grpSpMk id="13" creationId="{B01EC799-D6C8-2DC4-1708-D5F660A8A75B}"/>
          </ac:grpSpMkLst>
        </pc:grpChg>
        <pc:picChg chg="add mod">
          <ac:chgData name="Gaby Romero" userId="c4fa1de8-7c4a-4e69-b661-451ad283ae0e" providerId="ADAL" clId="{06865AAD-A435-42D9-829B-2A9F61AA19FF}" dt="2024-04-09T17:43:03.356" v="344" actId="1076"/>
          <ac:picMkLst>
            <pc:docMk/>
            <pc:sldMk cId="2309848194" sldId="275"/>
            <ac:picMk id="5" creationId="{53DA9AD8-1063-E3D2-73E3-B89E3A16D1FB}"/>
          </ac:picMkLst>
        </pc:picChg>
      </pc:sldChg>
      <pc:sldChg chg="addSp modSp mod">
        <pc:chgData name="Gaby Romero" userId="c4fa1de8-7c4a-4e69-b661-451ad283ae0e" providerId="ADAL" clId="{06865AAD-A435-42D9-829B-2A9F61AA19FF}" dt="2024-04-16T19:14:56.540" v="1743" actId="1076"/>
        <pc:sldMkLst>
          <pc:docMk/>
          <pc:sldMk cId="1316244730" sldId="276"/>
        </pc:sldMkLst>
        <pc:spChg chg="add mod">
          <ac:chgData name="Gaby Romero" userId="c4fa1de8-7c4a-4e69-b661-451ad283ae0e" providerId="ADAL" clId="{06865AAD-A435-42D9-829B-2A9F61AA19FF}" dt="2024-04-16T18:59:11.406" v="1707" actId="1076"/>
          <ac:spMkLst>
            <pc:docMk/>
            <pc:sldMk cId="1316244730" sldId="276"/>
            <ac:spMk id="2" creationId="{B3DB4DA8-E36A-9DCC-4A82-F1788CD0EC90}"/>
          </ac:spMkLst>
        </pc:spChg>
        <pc:spChg chg="mod">
          <ac:chgData name="Gaby Romero" userId="c4fa1de8-7c4a-4e69-b661-451ad283ae0e" providerId="ADAL" clId="{06865AAD-A435-42D9-829B-2A9F61AA19FF}" dt="2024-04-16T18:25:55.080" v="1423" actId="255"/>
          <ac:spMkLst>
            <pc:docMk/>
            <pc:sldMk cId="1316244730" sldId="276"/>
            <ac:spMk id="5" creationId="{9F5820DA-EDA5-FF9F-6C05-99FB00D10D42}"/>
          </ac:spMkLst>
        </pc:spChg>
        <pc:picChg chg="add mod">
          <ac:chgData name="Gaby Romero" userId="c4fa1de8-7c4a-4e69-b661-451ad283ae0e" providerId="ADAL" clId="{06865AAD-A435-42D9-829B-2A9F61AA19FF}" dt="2024-04-16T19:14:56.540" v="1743" actId="1076"/>
          <ac:picMkLst>
            <pc:docMk/>
            <pc:sldMk cId="1316244730" sldId="276"/>
            <ac:picMk id="1026" creationId="{8554D5B3-BED7-7F33-CE58-C5C180E8E576}"/>
          </ac:picMkLst>
        </pc:picChg>
      </pc:sldChg>
      <pc:sldChg chg="del">
        <pc:chgData name="Gaby Romero" userId="c4fa1de8-7c4a-4e69-b661-451ad283ae0e" providerId="ADAL" clId="{06865AAD-A435-42D9-829B-2A9F61AA19FF}" dt="2024-04-09T17:44:53.058" v="348"/>
        <pc:sldMkLst>
          <pc:docMk/>
          <pc:sldMk cId="2324298313" sldId="276"/>
        </pc:sldMkLst>
      </pc:sldChg>
      <pc:sldChg chg="addSp delSp modSp del mod">
        <pc:chgData name="Gaby Romero" userId="c4fa1de8-7c4a-4e69-b661-451ad283ae0e" providerId="ADAL" clId="{06865AAD-A435-42D9-829B-2A9F61AA19FF}" dt="2024-04-10T17:35:19.051" v="713" actId="2696"/>
        <pc:sldMkLst>
          <pc:docMk/>
          <pc:sldMk cId="3670972680" sldId="276"/>
        </pc:sldMkLst>
        <pc:spChg chg="ord">
          <ac:chgData name="Gaby Romero" userId="c4fa1de8-7c4a-4e69-b661-451ad283ae0e" providerId="ADAL" clId="{06865AAD-A435-42D9-829B-2A9F61AA19FF}" dt="2024-04-09T17:48:58.296" v="399" actId="166"/>
          <ac:spMkLst>
            <pc:docMk/>
            <pc:sldMk cId="3670972680" sldId="276"/>
            <ac:spMk id="10" creationId="{00000000-0000-0000-0000-000000000000}"/>
          </ac:spMkLst>
        </pc:spChg>
        <pc:spChg chg="mod">
          <ac:chgData name="Gaby Romero" userId="c4fa1de8-7c4a-4e69-b661-451ad283ae0e" providerId="ADAL" clId="{06865AAD-A435-42D9-829B-2A9F61AA19FF}" dt="2024-04-09T17:52:17.773" v="423" actId="1076"/>
          <ac:spMkLst>
            <pc:docMk/>
            <pc:sldMk cId="3670972680" sldId="276"/>
            <ac:spMk id="11" creationId="{CB2B0387-3B53-B05C-5431-8D44942506F4}"/>
          </ac:spMkLst>
        </pc:spChg>
        <pc:spChg chg="mod">
          <ac:chgData name="Gaby Romero" userId="c4fa1de8-7c4a-4e69-b661-451ad283ae0e" providerId="ADAL" clId="{06865AAD-A435-42D9-829B-2A9F61AA19FF}" dt="2024-04-09T17:48:49.790" v="397"/>
          <ac:spMkLst>
            <pc:docMk/>
            <pc:sldMk cId="3670972680" sldId="276"/>
            <ac:spMk id="13" creationId="{81CE9D08-704B-8D73-7E6F-06EF84634EDF}"/>
          </ac:spMkLst>
        </pc:spChg>
        <pc:spChg chg="mod">
          <ac:chgData name="Gaby Romero" userId="c4fa1de8-7c4a-4e69-b661-451ad283ae0e" providerId="ADAL" clId="{06865AAD-A435-42D9-829B-2A9F61AA19FF}" dt="2024-04-09T17:48:49.790" v="397"/>
          <ac:spMkLst>
            <pc:docMk/>
            <pc:sldMk cId="3670972680" sldId="276"/>
            <ac:spMk id="14" creationId="{FA0C8C19-BBF2-3329-F5E8-18538B2E5B2B}"/>
          </ac:spMkLst>
        </pc:spChg>
        <pc:spChg chg="add mod">
          <ac:chgData name="Gaby Romero" userId="c4fa1de8-7c4a-4e69-b661-451ad283ae0e" providerId="ADAL" clId="{06865AAD-A435-42D9-829B-2A9F61AA19FF}" dt="2024-04-09T20:44:50.354" v="623" actId="1076"/>
          <ac:spMkLst>
            <pc:docMk/>
            <pc:sldMk cId="3670972680" sldId="276"/>
            <ac:spMk id="15" creationId="{E8BE71EB-8E3D-4DF4-6987-ABB71295BF0B}"/>
          </ac:spMkLst>
        </pc:spChg>
        <pc:grpChg chg="del">
          <ac:chgData name="Gaby Romero" userId="c4fa1de8-7c4a-4e69-b661-451ad283ae0e" providerId="ADAL" clId="{06865AAD-A435-42D9-829B-2A9F61AA19FF}" dt="2024-04-09T17:45:15.041" v="391" actId="478"/>
          <ac:grpSpMkLst>
            <pc:docMk/>
            <pc:sldMk cId="3670972680" sldId="276"/>
            <ac:grpSpMk id="2" creationId="{00000000-0000-0000-0000-000000000000}"/>
          </ac:grpSpMkLst>
        </pc:grpChg>
        <pc:grpChg chg="ord">
          <ac:chgData name="Gaby Romero" userId="c4fa1de8-7c4a-4e69-b661-451ad283ae0e" providerId="ADAL" clId="{06865AAD-A435-42D9-829B-2A9F61AA19FF}" dt="2024-04-09T17:49:17.017" v="402" actId="166"/>
          <ac:grpSpMkLst>
            <pc:docMk/>
            <pc:sldMk cId="3670972680" sldId="276"/>
            <ac:grpSpMk id="5" creationId="{00000000-0000-0000-0000-000000000000}"/>
          </ac:grpSpMkLst>
        </pc:grpChg>
        <pc:grpChg chg="add mod">
          <ac:chgData name="Gaby Romero" userId="c4fa1de8-7c4a-4e69-b661-451ad283ae0e" providerId="ADAL" clId="{06865AAD-A435-42D9-829B-2A9F61AA19FF}" dt="2024-04-09T17:52:24.979" v="426" actId="14100"/>
          <ac:grpSpMkLst>
            <pc:docMk/>
            <pc:sldMk cId="3670972680" sldId="276"/>
            <ac:grpSpMk id="12" creationId="{C5A8116C-2625-698A-461B-EAECA984BE49}"/>
          </ac:grpSpMkLst>
        </pc:grpChg>
      </pc:sldChg>
      <pc:sldChg chg="addSp modSp mod">
        <pc:chgData name="Gaby Romero" userId="c4fa1de8-7c4a-4e69-b661-451ad283ae0e" providerId="ADAL" clId="{06865AAD-A435-42D9-829B-2A9F61AA19FF}" dt="2024-04-16T19:03:03.284" v="1729" actId="1076"/>
        <pc:sldMkLst>
          <pc:docMk/>
          <pc:sldMk cId="158521123" sldId="277"/>
        </pc:sldMkLst>
        <pc:spChg chg="add mod">
          <ac:chgData name="Gaby Romero" userId="c4fa1de8-7c4a-4e69-b661-451ad283ae0e" providerId="ADAL" clId="{06865AAD-A435-42D9-829B-2A9F61AA19FF}" dt="2024-04-16T18:24:41.030" v="1414" actId="255"/>
          <ac:spMkLst>
            <pc:docMk/>
            <pc:sldMk cId="158521123" sldId="277"/>
            <ac:spMk id="3" creationId="{E62B5526-D30C-8842-C943-D3508C83DE08}"/>
          </ac:spMkLst>
        </pc:spChg>
        <pc:spChg chg="add mod">
          <ac:chgData name="Gaby Romero" userId="c4fa1de8-7c4a-4e69-b661-451ad283ae0e" providerId="ADAL" clId="{06865AAD-A435-42D9-829B-2A9F61AA19FF}" dt="2024-04-16T18:59:18.335" v="1708"/>
          <ac:spMkLst>
            <pc:docMk/>
            <pc:sldMk cId="158521123" sldId="277"/>
            <ac:spMk id="4" creationId="{1359DF23-06E6-DA34-D8FF-0C9C993D9EB4}"/>
          </ac:spMkLst>
        </pc:spChg>
        <pc:spChg chg="mod">
          <ac:chgData name="Gaby Romero" userId="c4fa1de8-7c4a-4e69-b661-451ad283ae0e" providerId="ADAL" clId="{06865AAD-A435-42D9-829B-2A9F61AA19FF}" dt="2024-04-16T18:24:48.226" v="1416" actId="1076"/>
          <ac:spMkLst>
            <pc:docMk/>
            <pc:sldMk cId="158521123" sldId="277"/>
            <ac:spMk id="5" creationId="{9F5820DA-EDA5-FF9F-6C05-99FB00D10D42}"/>
          </ac:spMkLst>
        </pc:spChg>
        <pc:picChg chg="add mod">
          <ac:chgData name="Gaby Romero" userId="c4fa1de8-7c4a-4e69-b661-451ad283ae0e" providerId="ADAL" clId="{06865AAD-A435-42D9-829B-2A9F61AA19FF}" dt="2024-04-16T19:03:03.284" v="1729" actId="1076"/>
          <ac:picMkLst>
            <pc:docMk/>
            <pc:sldMk cId="158521123" sldId="277"/>
            <ac:picMk id="7" creationId="{076A2946-F360-AA2D-B9C1-890F766F4EA4}"/>
          </ac:picMkLst>
        </pc:picChg>
      </pc:sldChg>
      <pc:sldChg chg="addSp delSp modSp del mod ord">
        <pc:chgData name="Gaby Romero" userId="c4fa1de8-7c4a-4e69-b661-451ad283ae0e" providerId="ADAL" clId="{06865AAD-A435-42D9-829B-2A9F61AA19FF}" dt="2024-04-10T17:35:19.051" v="713" actId="2696"/>
        <pc:sldMkLst>
          <pc:docMk/>
          <pc:sldMk cId="2155656243" sldId="277"/>
        </pc:sldMkLst>
        <pc:spChg chg="del">
          <ac:chgData name="Gaby Romero" userId="c4fa1de8-7c4a-4e69-b661-451ad283ae0e" providerId="ADAL" clId="{06865AAD-A435-42D9-829B-2A9F61AA19FF}" dt="2024-04-09T17:51:36.513" v="412" actId="478"/>
          <ac:spMkLst>
            <pc:docMk/>
            <pc:sldMk cId="2155656243" sldId="277"/>
            <ac:spMk id="6" creationId="{00000000-0000-0000-0000-000000000000}"/>
          </ac:spMkLst>
        </pc:spChg>
        <pc:spChg chg="mod">
          <ac:chgData name="Gaby Romero" userId="c4fa1de8-7c4a-4e69-b661-451ad283ae0e" providerId="ADAL" clId="{06865AAD-A435-42D9-829B-2A9F61AA19FF}" dt="2024-04-09T17:50:42.477" v="411" actId="1076"/>
          <ac:spMkLst>
            <pc:docMk/>
            <pc:sldMk cId="2155656243" sldId="277"/>
            <ac:spMk id="7" creationId="{B2D2D119-CE6E-FEB6-048C-FDCA7C369AC1}"/>
          </ac:spMkLst>
        </pc:spChg>
        <pc:spChg chg="add mod">
          <ac:chgData name="Gaby Romero" userId="c4fa1de8-7c4a-4e69-b661-451ad283ae0e" providerId="ADAL" clId="{06865AAD-A435-42D9-829B-2A9F61AA19FF}" dt="2024-04-09T17:52:02.644" v="420" actId="1076"/>
          <ac:spMkLst>
            <pc:docMk/>
            <pc:sldMk cId="2155656243" sldId="277"/>
            <ac:spMk id="8" creationId="{2581A44C-B871-8A01-7C43-2B83B76C6FD6}"/>
          </ac:spMkLst>
        </pc:spChg>
      </pc:sldChg>
      <pc:sldChg chg="addSp delSp modSp del mod">
        <pc:chgData name="Gaby Romero" userId="c4fa1de8-7c4a-4e69-b661-451ad283ae0e" providerId="ADAL" clId="{06865AAD-A435-42D9-829B-2A9F61AA19FF}" dt="2024-04-10T17:35:19.051" v="713" actId="2696"/>
        <pc:sldMkLst>
          <pc:docMk/>
          <pc:sldMk cId="896295494" sldId="278"/>
        </pc:sldMkLst>
        <pc:spChg chg="del">
          <ac:chgData name="Gaby Romero" userId="c4fa1de8-7c4a-4e69-b661-451ad283ae0e" providerId="ADAL" clId="{06865AAD-A435-42D9-829B-2A9F61AA19FF}" dt="2024-04-09T17:53:33.300" v="433" actId="478"/>
          <ac:spMkLst>
            <pc:docMk/>
            <pc:sldMk cId="896295494" sldId="278"/>
            <ac:spMk id="6" creationId="{00000000-0000-0000-0000-000000000000}"/>
          </ac:spMkLst>
        </pc:spChg>
        <pc:spChg chg="del">
          <ac:chgData name="Gaby Romero" userId="c4fa1de8-7c4a-4e69-b661-451ad283ae0e" providerId="ADAL" clId="{06865AAD-A435-42D9-829B-2A9F61AA19FF}" dt="2024-04-09T17:53:30.925" v="430" actId="478"/>
          <ac:spMkLst>
            <pc:docMk/>
            <pc:sldMk cId="896295494" sldId="278"/>
            <ac:spMk id="9" creationId="{A79823EF-BD54-3821-6C45-C6E876655779}"/>
          </ac:spMkLst>
        </pc:spChg>
        <pc:spChg chg="mod">
          <ac:chgData name="Gaby Romero" userId="c4fa1de8-7c4a-4e69-b661-451ad283ae0e" providerId="ADAL" clId="{06865AAD-A435-42D9-829B-2A9F61AA19FF}" dt="2024-04-09T17:54:35.926" v="440"/>
          <ac:spMkLst>
            <pc:docMk/>
            <pc:sldMk cId="896295494" sldId="278"/>
            <ac:spMk id="11" creationId="{C0211D3A-7933-E148-5081-81B817499229}"/>
          </ac:spMkLst>
        </pc:spChg>
        <pc:spChg chg="mod">
          <ac:chgData name="Gaby Romero" userId="c4fa1de8-7c4a-4e69-b661-451ad283ae0e" providerId="ADAL" clId="{06865AAD-A435-42D9-829B-2A9F61AA19FF}" dt="2024-04-09T17:54:35.926" v="440"/>
          <ac:spMkLst>
            <pc:docMk/>
            <pc:sldMk cId="896295494" sldId="278"/>
            <ac:spMk id="12" creationId="{7562A5C1-2C16-351D-CCE3-6543FC1BEBAA}"/>
          </ac:spMkLst>
        </pc:spChg>
        <pc:spChg chg="add mod">
          <ac:chgData name="Gaby Romero" userId="c4fa1de8-7c4a-4e69-b661-451ad283ae0e" providerId="ADAL" clId="{06865AAD-A435-42D9-829B-2A9F61AA19FF}" dt="2024-04-09T17:55:20.635" v="452" actId="1076"/>
          <ac:spMkLst>
            <pc:docMk/>
            <pc:sldMk cId="896295494" sldId="278"/>
            <ac:spMk id="14" creationId="{E34E652E-2AE3-24E4-E80B-00182729F479}"/>
          </ac:spMkLst>
        </pc:spChg>
        <pc:spChg chg="del mod">
          <ac:chgData name="Gaby Romero" userId="c4fa1de8-7c4a-4e69-b661-451ad283ae0e" providerId="ADAL" clId="{06865AAD-A435-42D9-829B-2A9F61AA19FF}" dt="2024-04-09T17:53:30.500" v="429" actId="478"/>
          <ac:spMkLst>
            <pc:docMk/>
            <pc:sldMk cId="896295494" sldId="278"/>
            <ac:spMk id="17" creationId="{F4943642-E745-D114-D888-C3DC8068579A}"/>
          </ac:spMkLst>
        </pc:spChg>
        <pc:spChg chg="mod">
          <ac:chgData name="Gaby Romero" userId="c4fa1de8-7c4a-4e69-b661-451ad283ae0e" providerId="ADAL" clId="{06865AAD-A435-42D9-829B-2A9F61AA19FF}" dt="2024-04-09T20:45:48.429" v="628" actId="1076"/>
          <ac:spMkLst>
            <pc:docMk/>
            <pc:sldMk cId="896295494" sldId="278"/>
            <ac:spMk id="18" creationId="{E5D7F257-5B97-BE87-B910-177E759B6B8D}"/>
          </ac:spMkLst>
        </pc:spChg>
        <pc:grpChg chg="del">
          <ac:chgData name="Gaby Romero" userId="c4fa1de8-7c4a-4e69-b661-451ad283ae0e" providerId="ADAL" clId="{06865AAD-A435-42D9-829B-2A9F61AA19FF}" dt="2024-04-09T17:53:31.478" v="431" actId="478"/>
          <ac:grpSpMkLst>
            <pc:docMk/>
            <pc:sldMk cId="896295494" sldId="278"/>
            <ac:grpSpMk id="2" creationId="{00000000-0000-0000-0000-000000000000}"/>
          </ac:grpSpMkLst>
        </pc:grpChg>
        <pc:grpChg chg="add mod">
          <ac:chgData name="Gaby Romero" userId="c4fa1de8-7c4a-4e69-b661-451ad283ae0e" providerId="ADAL" clId="{06865AAD-A435-42D9-829B-2A9F61AA19FF}" dt="2024-04-09T17:55:24.353" v="453" actId="1076"/>
          <ac:grpSpMkLst>
            <pc:docMk/>
            <pc:sldMk cId="896295494" sldId="278"/>
            <ac:grpSpMk id="10" creationId="{D6B23404-D64E-00D9-218F-2D18D5C6B799}"/>
          </ac:grpSpMkLst>
        </pc:grpChg>
        <pc:grpChg chg="del">
          <ac:chgData name="Gaby Romero" userId="c4fa1de8-7c4a-4e69-b661-451ad283ae0e" providerId="ADAL" clId="{06865AAD-A435-42D9-829B-2A9F61AA19FF}" dt="2024-04-09T17:53:29.107" v="427" actId="478"/>
          <ac:grpSpMkLst>
            <pc:docMk/>
            <pc:sldMk cId="896295494" sldId="278"/>
            <ac:grpSpMk id="13" creationId="{B01EC799-D6C8-2DC4-1708-D5F660A8A75B}"/>
          </ac:grpSpMkLst>
        </pc:grpChg>
        <pc:graphicFrameChg chg="add mod modGraphic">
          <ac:chgData name="Gaby Romero" userId="c4fa1de8-7c4a-4e69-b661-451ad283ae0e" providerId="ADAL" clId="{06865AAD-A435-42D9-829B-2A9F61AA19FF}" dt="2024-04-10T14:26:37.289" v="646"/>
          <ac:graphicFrameMkLst>
            <pc:docMk/>
            <pc:sldMk cId="896295494" sldId="278"/>
            <ac:graphicFrameMk id="7" creationId="{2ACB5FB8-82DB-9585-D09D-F89919C1DACF}"/>
          </ac:graphicFrameMkLst>
        </pc:graphicFrameChg>
        <pc:picChg chg="del">
          <ac:chgData name="Gaby Romero" userId="c4fa1de8-7c4a-4e69-b661-451ad283ae0e" providerId="ADAL" clId="{06865AAD-A435-42D9-829B-2A9F61AA19FF}" dt="2024-04-09T17:53:32.012" v="432" actId="478"/>
          <ac:picMkLst>
            <pc:docMk/>
            <pc:sldMk cId="896295494" sldId="278"/>
            <ac:picMk id="5" creationId="{53DA9AD8-1063-E3D2-73E3-B89E3A16D1FB}"/>
          </ac:picMkLst>
        </pc:picChg>
      </pc:sldChg>
      <pc:sldChg chg="addSp delSp modSp mod">
        <pc:chgData name="Gaby Romero" userId="c4fa1de8-7c4a-4e69-b661-451ad283ae0e" providerId="ADAL" clId="{06865AAD-A435-42D9-829B-2A9F61AA19FF}" dt="2024-04-16T19:15:51.117" v="1753" actId="1076"/>
        <pc:sldMkLst>
          <pc:docMk/>
          <pc:sldMk cId="3328715024" sldId="278"/>
        </pc:sldMkLst>
        <pc:spChg chg="add mod">
          <ac:chgData name="Gaby Romero" userId="c4fa1de8-7c4a-4e69-b661-451ad283ae0e" providerId="ADAL" clId="{06865AAD-A435-42D9-829B-2A9F61AA19FF}" dt="2024-04-16T18:59:21.748" v="1709"/>
          <ac:spMkLst>
            <pc:docMk/>
            <pc:sldMk cId="3328715024" sldId="278"/>
            <ac:spMk id="4" creationId="{C4480A4D-71A6-087C-F45B-56705E891AAB}"/>
          </ac:spMkLst>
        </pc:spChg>
        <pc:spChg chg="mod">
          <ac:chgData name="Gaby Romero" userId="c4fa1de8-7c4a-4e69-b661-451ad283ae0e" providerId="ADAL" clId="{06865AAD-A435-42D9-829B-2A9F61AA19FF}" dt="2024-04-16T19:15:51.117" v="1753" actId="1076"/>
          <ac:spMkLst>
            <pc:docMk/>
            <pc:sldMk cId="3328715024" sldId="278"/>
            <ac:spMk id="5" creationId="{9F5820DA-EDA5-FF9F-6C05-99FB00D10D42}"/>
          </ac:spMkLst>
        </pc:spChg>
        <pc:picChg chg="add del">
          <ac:chgData name="Gaby Romero" userId="c4fa1de8-7c4a-4e69-b661-451ad283ae0e" providerId="ADAL" clId="{06865AAD-A435-42D9-829B-2A9F61AA19FF}" dt="2024-04-16T18:25:23.309" v="1418" actId="22"/>
          <ac:picMkLst>
            <pc:docMk/>
            <pc:sldMk cId="3328715024" sldId="278"/>
            <ac:picMk id="3" creationId="{4C539B27-591E-B9B6-1963-EE9CAAC6A80C}"/>
          </ac:picMkLst>
        </pc:picChg>
        <pc:picChg chg="add mod">
          <ac:chgData name="Gaby Romero" userId="c4fa1de8-7c4a-4e69-b661-451ad283ae0e" providerId="ADAL" clId="{06865AAD-A435-42D9-829B-2A9F61AA19FF}" dt="2024-04-16T19:15:45.924" v="1752" actId="1076"/>
          <ac:picMkLst>
            <pc:docMk/>
            <pc:sldMk cId="3328715024" sldId="278"/>
            <ac:picMk id="3074" creationId="{23437D65-55B3-B849-FBE4-4EC32FF10081}"/>
          </ac:picMkLst>
        </pc:picChg>
      </pc:sldChg>
      <pc:sldChg chg="addSp delSp modSp del mod">
        <pc:chgData name="Gaby Romero" userId="c4fa1de8-7c4a-4e69-b661-451ad283ae0e" providerId="ADAL" clId="{06865AAD-A435-42D9-829B-2A9F61AA19FF}" dt="2024-04-10T17:35:19.051" v="713" actId="2696"/>
        <pc:sldMkLst>
          <pc:docMk/>
          <pc:sldMk cId="687904338" sldId="279"/>
        </pc:sldMkLst>
        <pc:spChg chg="add del">
          <ac:chgData name="Gaby Romero" userId="c4fa1de8-7c4a-4e69-b661-451ad283ae0e" providerId="ADAL" clId="{06865AAD-A435-42D9-829B-2A9F61AA19FF}" dt="2024-04-09T17:55:57.081" v="457" actId="22"/>
          <ac:spMkLst>
            <pc:docMk/>
            <pc:sldMk cId="687904338" sldId="279"/>
            <ac:spMk id="3" creationId="{0DEDF65B-E38C-F615-B18E-CD3EEAB7C783}"/>
          </ac:spMkLst>
        </pc:spChg>
        <pc:spChg chg="add mod">
          <ac:chgData name="Gaby Romero" userId="c4fa1de8-7c4a-4e69-b661-451ad283ae0e" providerId="ADAL" clId="{06865AAD-A435-42D9-829B-2A9F61AA19FF}" dt="2024-04-09T17:56:43.875" v="469" actId="1076"/>
          <ac:spMkLst>
            <pc:docMk/>
            <pc:sldMk cId="687904338" sldId="279"/>
            <ac:spMk id="5" creationId="{B81C9EC1-B78E-F64D-38E6-903E1DD6C66E}"/>
          </ac:spMkLst>
        </pc:spChg>
        <pc:spChg chg="del">
          <ac:chgData name="Gaby Romero" userId="c4fa1de8-7c4a-4e69-b661-451ad283ae0e" providerId="ADAL" clId="{06865AAD-A435-42D9-829B-2A9F61AA19FF}" dt="2024-04-09T17:55:47.716" v="454" actId="478"/>
          <ac:spMkLst>
            <pc:docMk/>
            <pc:sldMk cId="687904338" sldId="279"/>
            <ac:spMk id="14" creationId="{E34E652E-2AE3-24E4-E80B-00182729F479}"/>
          </ac:spMkLst>
        </pc:spChg>
        <pc:spChg chg="mod">
          <ac:chgData name="Gaby Romero" userId="c4fa1de8-7c4a-4e69-b661-451ad283ae0e" providerId="ADAL" clId="{06865AAD-A435-42D9-829B-2A9F61AA19FF}" dt="2024-04-09T20:46:39.721" v="634" actId="1076"/>
          <ac:spMkLst>
            <pc:docMk/>
            <pc:sldMk cId="687904338" sldId="279"/>
            <ac:spMk id="18" creationId="{E5D7F257-5B97-BE87-B910-177E759B6B8D}"/>
          </ac:spMkLst>
        </pc:spChg>
        <pc:grpChg chg="del">
          <ac:chgData name="Gaby Romero" userId="c4fa1de8-7c4a-4e69-b661-451ad283ae0e" providerId="ADAL" clId="{06865AAD-A435-42D9-829B-2A9F61AA19FF}" dt="2024-04-09T17:55:48.239" v="455" actId="478"/>
          <ac:grpSpMkLst>
            <pc:docMk/>
            <pc:sldMk cId="687904338" sldId="279"/>
            <ac:grpSpMk id="10" creationId="{D6B23404-D64E-00D9-218F-2D18D5C6B799}"/>
          </ac:grpSpMkLst>
        </pc:grpChg>
        <pc:graphicFrameChg chg="add mod">
          <ac:chgData name="Gaby Romero" userId="c4fa1de8-7c4a-4e69-b661-451ad283ae0e" providerId="ADAL" clId="{06865AAD-A435-42D9-829B-2A9F61AA19FF}" dt="2024-04-10T14:26:47.076" v="647"/>
          <ac:graphicFrameMkLst>
            <pc:docMk/>
            <pc:sldMk cId="687904338" sldId="279"/>
            <ac:graphicFrameMk id="6" creationId="{77B44E92-593E-3C30-CA8F-D6951BC5D580}"/>
          </ac:graphicFrameMkLst>
        </pc:graphicFrameChg>
        <pc:graphicFrameChg chg="del modGraphic">
          <ac:chgData name="Gaby Romero" userId="c4fa1de8-7c4a-4e69-b661-451ad283ae0e" providerId="ADAL" clId="{06865AAD-A435-42D9-829B-2A9F61AA19FF}" dt="2024-04-09T20:46:32.006" v="632" actId="478"/>
          <ac:graphicFrameMkLst>
            <pc:docMk/>
            <pc:sldMk cId="687904338" sldId="279"/>
            <ac:graphicFrameMk id="7" creationId="{2ACB5FB8-82DB-9585-D09D-F89919C1DACF}"/>
          </ac:graphicFrameMkLst>
        </pc:graphicFrameChg>
      </pc:sldChg>
      <pc:sldChg chg="addSp modSp mod">
        <pc:chgData name="Gaby Romero" userId="c4fa1de8-7c4a-4e69-b661-451ad283ae0e" providerId="ADAL" clId="{06865AAD-A435-42D9-829B-2A9F61AA19FF}" dt="2024-04-16T18:59:25.098" v="1710"/>
        <pc:sldMkLst>
          <pc:docMk/>
          <pc:sldMk cId="3566736074" sldId="279"/>
        </pc:sldMkLst>
        <pc:spChg chg="mod">
          <ac:chgData name="Gaby Romero" userId="c4fa1de8-7c4a-4e69-b661-451ad283ae0e" providerId="ADAL" clId="{06865AAD-A435-42D9-829B-2A9F61AA19FF}" dt="2024-04-16T18:27:15.032" v="1460" actId="1076"/>
          <ac:spMkLst>
            <pc:docMk/>
            <pc:sldMk cId="3566736074" sldId="279"/>
            <ac:spMk id="3" creationId="{E62B5526-D30C-8842-C943-D3508C83DE08}"/>
          </ac:spMkLst>
        </pc:spChg>
        <pc:spChg chg="mod">
          <ac:chgData name="Gaby Romero" userId="c4fa1de8-7c4a-4e69-b661-451ad283ae0e" providerId="ADAL" clId="{06865AAD-A435-42D9-829B-2A9F61AA19FF}" dt="2024-04-16T18:27:25.116" v="1461"/>
          <ac:spMkLst>
            <pc:docMk/>
            <pc:sldMk cId="3566736074" sldId="279"/>
            <ac:spMk id="4" creationId="{8A430490-6DAD-78CA-A3AB-78E2741D6212}"/>
          </ac:spMkLst>
        </pc:spChg>
        <pc:spChg chg="mod">
          <ac:chgData name="Gaby Romero" userId="c4fa1de8-7c4a-4e69-b661-451ad283ae0e" providerId="ADAL" clId="{06865AAD-A435-42D9-829B-2A9F61AA19FF}" dt="2024-04-16T18:27:13.090" v="1459" actId="1076"/>
          <ac:spMkLst>
            <pc:docMk/>
            <pc:sldMk cId="3566736074" sldId="279"/>
            <ac:spMk id="5" creationId="{9F5820DA-EDA5-FF9F-6C05-99FB00D10D42}"/>
          </ac:spMkLst>
        </pc:spChg>
        <pc:spChg chg="mod">
          <ac:chgData name="Gaby Romero" userId="c4fa1de8-7c4a-4e69-b661-451ad283ae0e" providerId="ADAL" clId="{06865AAD-A435-42D9-829B-2A9F61AA19FF}" dt="2024-04-16T18:27:25.116" v="1461"/>
          <ac:spMkLst>
            <pc:docMk/>
            <pc:sldMk cId="3566736074" sldId="279"/>
            <ac:spMk id="6" creationId="{76C38BF1-D039-F56D-2D06-0789D17087FC}"/>
          </ac:spMkLst>
        </pc:spChg>
        <pc:spChg chg="mod">
          <ac:chgData name="Gaby Romero" userId="c4fa1de8-7c4a-4e69-b661-451ad283ae0e" providerId="ADAL" clId="{06865AAD-A435-42D9-829B-2A9F61AA19FF}" dt="2024-04-16T18:27:25.116" v="1461"/>
          <ac:spMkLst>
            <pc:docMk/>
            <pc:sldMk cId="3566736074" sldId="279"/>
            <ac:spMk id="7" creationId="{7A0B028F-DA94-2C84-3C34-65080A657FAF}"/>
          </ac:spMkLst>
        </pc:spChg>
        <pc:spChg chg="mod">
          <ac:chgData name="Gaby Romero" userId="c4fa1de8-7c4a-4e69-b661-451ad283ae0e" providerId="ADAL" clId="{06865AAD-A435-42D9-829B-2A9F61AA19FF}" dt="2024-04-16T18:27:25.116" v="1461"/>
          <ac:spMkLst>
            <pc:docMk/>
            <pc:sldMk cId="3566736074" sldId="279"/>
            <ac:spMk id="8" creationId="{E6711144-7B80-327D-D8B3-48E27B921F4A}"/>
          </ac:spMkLst>
        </pc:spChg>
        <pc:spChg chg="add mod">
          <ac:chgData name="Gaby Romero" userId="c4fa1de8-7c4a-4e69-b661-451ad283ae0e" providerId="ADAL" clId="{06865AAD-A435-42D9-829B-2A9F61AA19FF}" dt="2024-04-16T18:59:25.098" v="1710"/>
          <ac:spMkLst>
            <pc:docMk/>
            <pc:sldMk cId="3566736074" sldId="279"/>
            <ac:spMk id="9" creationId="{52678C45-C4F5-70FB-388D-A5418FBB5E96}"/>
          </ac:spMkLst>
        </pc:spChg>
        <pc:grpChg chg="add mod">
          <ac:chgData name="Gaby Romero" userId="c4fa1de8-7c4a-4e69-b661-451ad283ae0e" providerId="ADAL" clId="{06865AAD-A435-42D9-829B-2A9F61AA19FF}" dt="2024-04-16T18:27:25.116" v="1461"/>
          <ac:grpSpMkLst>
            <pc:docMk/>
            <pc:sldMk cId="3566736074" sldId="279"/>
            <ac:grpSpMk id="2" creationId="{74B25F6F-A29F-247B-D087-AECBECB714D9}"/>
          </ac:grpSpMkLst>
        </pc:grpChg>
      </pc:sldChg>
      <pc:sldChg chg="addSp delSp modSp mod">
        <pc:chgData name="Gaby Romero" userId="c4fa1de8-7c4a-4e69-b661-451ad283ae0e" providerId="ADAL" clId="{06865AAD-A435-42D9-829B-2A9F61AA19FF}" dt="2024-04-16T19:16:24.257" v="1761" actId="1076"/>
        <pc:sldMkLst>
          <pc:docMk/>
          <pc:sldMk cId="756344807" sldId="280"/>
        </pc:sldMkLst>
        <pc:spChg chg="mod">
          <ac:chgData name="Gaby Romero" userId="c4fa1de8-7c4a-4e69-b661-451ad283ae0e" providerId="ADAL" clId="{06865AAD-A435-42D9-829B-2A9F61AA19FF}" dt="2024-04-16T19:16:21.975" v="1760" actId="1076"/>
          <ac:spMkLst>
            <pc:docMk/>
            <pc:sldMk cId="756344807" sldId="280"/>
            <ac:spMk id="3" creationId="{E62B5526-D30C-8842-C943-D3508C83DE08}"/>
          </ac:spMkLst>
        </pc:spChg>
        <pc:spChg chg="mod">
          <ac:chgData name="Gaby Romero" userId="c4fa1de8-7c4a-4e69-b661-451ad283ae0e" providerId="ADAL" clId="{06865AAD-A435-42D9-829B-2A9F61AA19FF}" dt="2024-04-16T19:16:24.257" v="1761" actId="1076"/>
          <ac:spMkLst>
            <pc:docMk/>
            <pc:sldMk cId="756344807" sldId="280"/>
            <ac:spMk id="5" creationId="{9F5820DA-EDA5-FF9F-6C05-99FB00D10D42}"/>
          </ac:spMkLst>
        </pc:spChg>
        <pc:spChg chg="add mod">
          <ac:chgData name="Gaby Romero" userId="c4fa1de8-7c4a-4e69-b661-451ad283ae0e" providerId="ADAL" clId="{06865AAD-A435-42D9-829B-2A9F61AA19FF}" dt="2024-04-16T18:59:29.597" v="1711"/>
          <ac:spMkLst>
            <pc:docMk/>
            <pc:sldMk cId="756344807" sldId="280"/>
            <ac:spMk id="9" creationId="{6F4A52F4-8C67-205C-F7B6-CBEAA89368DE}"/>
          </ac:spMkLst>
        </pc:spChg>
        <pc:grpChg chg="del">
          <ac:chgData name="Gaby Romero" userId="c4fa1de8-7c4a-4e69-b661-451ad283ae0e" providerId="ADAL" clId="{06865AAD-A435-42D9-829B-2A9F61AA19FF}" dt="2024-04-16T19:04:17.218" v="1733" actId="478"/>
          <ac:grpSpMkLst>
            <pc:docMk/>
            <pc:sldMk cId="756344807" sldId="280"/>
            <ac:grpSpMk id="2" creationId="{74B25F6F-A29F-247B-D087-AECBECB714D9}"/>
          </ac:grpSpMkLst>
        </pc:grpChg>
        <pc:picChg chg="add mod">
          <ac:chgData name="Gaby Romero" userId="c4fa1de8-7c4a-4e69-b661-451ad283ae0e" providerId="ADAL" clId="{06865AAD-A435-42D9-829B-2A9F61AA19FF}" dt="2024-04-16T19:16:19.440" v="1759" actId="1076"/>
          <ac:picMkLst>
            <pc:docMk/>
            <pc:sldMk cId="756344807" sldId="280"/>
            <ac:picMk id="4098" creationId="{19B50C0A-DA83-416E-84C1-F2E8974B2CEB}"/>
          </ac:picMkLst>
        </pc:picChg>
      </pc:sldChg>
      <pc:sldChg chg="addSp modSp del mod modAnim">
        <pc:chgData name="Gaby Romero" userId="c4fa1de8-7c4a-4e69-b661-451ad283ae0e" providerId="ADAL" clId="{06865AAD-A435-42D9-829B-2A9F61AA19FF}" dt="2024-04-10T17:35:19.051" v="713" actId="2696"/>
        <pc:sldMkLst>
          <pc:docMk/>
          <pc:sldMk cId="2908624793" sldId="280"/>
        </pc:sldMkLst>
        <pc:spChg chg="add mod">
          <ac:chgData name="Gaby Romero" userId="c4fa1de8-7c4a-4e69-b661-451ad283ae0e" providerId="ADAL" clId="{06865AAD-A435-42D9-829B-2A9F61AA19FF}" dt="2024-04-09T18:06:07.295" v="573" actId="122"/>
          <ac:spMkLst>
            <pc:docMk/>
            <pc:sldMk cId="2908624793" sldId="280"/>
            <ac:spMk id="2" creationId="{861F3B42-F268-4539-2685-A0E336BF7D97}"/>
          </ac:spMkLst>
        </pc:spChg>
        <pc:spChg chg="mod">
          <ac:chgData name="Gaby Romero" userId="c4fa1de8-7c4a-4e69-b661-451ad283ae0e" providerId="ADAL" clId="{06865AAD-A435-42D9-829B-2A9F61AA19FF}" dt="2024-04-09T18:06:16.050" v="586" actId="20577"/>
          <ac:spMkLst>
            <pc:docMk/>
            <pc:sldMk cId="2908624793" sldId="280"/>
            <ac:spMk id="11" creationId="{CB2B0387-3B53-B05C-5431-8D44942506F4}"/>
          </ac:spMkLst>
        </pc:spChg>
      </pc:sldChg>
      <pc:sldChg chg="modSp del mod">
        <pc:chgData name="Gaby Romero" userId="c4fa1de8-7c4a-4e69-b661-451ad283ae0e" providerId="ADAL" clId="{06865AAD-A435-42D9-829B-2A9F61AA19FF}" dt="2024-04-10T17:35:19.051" v="713" actId="2696"/>
        <pc:sldMkLst>
          <pc:docMk/>
          <pc:sldMk cId="2555796400" sldId="281"/>
        </pc:sldMkLst>
        <pc:spChg chg="mod">
          <ac:chgData name="Gaby Romero" userId="c4fa1de8-7c4a-4e69-b661-451ad283ae0e" providerId="ADAL" clId="{06865AAD-A435-42D9-829B-2A9F61AA19FF}" dt="2024-04-10T14:27:24.403" v="648" actId="1076"/>
          <ac:spMkLst>
            <pc:docMk/>
            <pc:sldMk cId="2555796400" sldId="281"/>
            <ac:spMk id="6" creationId="{00000000-0000-0000-0000-000000000000}"/>
          </ac:spMkLst>
        </pc:spChg>
        <pc:spChg chg="mod">
          <ac:chgData name="Gaby Romero" userId="c4fa1de8-7c4a-4e69-b661-451ad283ae0e" providerId="ADAL" clId="{06865AAD-A435-42D9-829B-2A9F61AA19FF}" dt="2024-04-09T17:58:55.281" v="560" actId="1076"/>
          <ac:spMkLst>
            <pc:docMk/>
            <pc:sldMk cId="2555796400" sldId="281"/>
            <ac:spMk id="7" creationId="{B2D2D119-CE6E-FEB6-048C-FDCA7C369AC1}"/>
          </ac:spMkLst>
        </pc:spChg>
      </pc:sldChg>
      <pc:sldChg chg="addSp delSp modSp add del mod">
        <pc:chgData name="Gaby Romero" userId="c4fa1de8-7c4a-4e69-b661-451ad283ae0e" providerId="ADAL" clId="{06865AAD-A435-42D9-829B-2A9F61AA19FF}" dt="2024-04-16T19:12:06.664" v="1738"/>
        <pc:sldMkLst>
          <pc:docMk/>
          <pc:sldMk cId="3636965472" sldId="281"/>
        </pc:sldMkLst>
        <pc:spChg chg="mod">
          <ac:chgData name="Gaby Romero" userId="c4fa1de8-7c4a-4e69-b661-451ad283ae0e" providerId="ADAL" clId="{06865AAD-A435-42D9-829B-2A9F61AA19FF}" dt="2024-04-16T18:30:14.298" v="1604" actId="2710"/>
          <ac:spMkLst>
            <pc:docMk/>
            <pc:sldMk cId="3636965472" sldId="281"/>
            <ac:spMk id="11" creationId="{CB2B0387-3B53-B05C-5431-8D44942506F4}"/>
          </ac:spMkLst>
        </pc:spChg>
        <pc:spChg chg="mod">
          <ac:chgData name="Gaby Romero" userId="c4fa1de8-7c4a-4e69-b661-451ad283ae0e" providerId="ADAL" clId="{06865AAD-A435-42D9-829B-2A9F61AA19FF}" dt="2024-04-16T19:12:06.664" v="1738"/>
          <ac:spMkLst>
            <pc:docMk/>
            <pc:sldMk cId="3636965472" sldId="281"/>
            <ac:spMk id="13" creationId="{00000000-0000-0000-0000-000000000000}"/>
          </ac:spMkLst>
        </pc:spChg>
        <pc:spChg chg="mod">
          <ac:chgData name="Gaby Romero" userId="c4fa1de8-7c4a-4e69-b661-451ad283ae0e" providerId="ADAL" clId="{06865AAD-A435-42D9-829B-2A9F61AA19FF}" dt="2024-04-16T19:12:06.664" v="1738"/>
          <ac:spMkLst>
            <pc:docMk/>
            <pc:sldMk cId="3636965472" sldId="281"/>
            <ac:spMk id="14" creationId="{00000000-0000-0000-0000-000000000000}"/>
          </ac:spMkLst>
        </pc:spChg>
        <pc:grpChg chg="del">
          <ac:chgData name="Gaby Romero" userId="c4fa1de8-7c4a-4e69-b661-451ad283ae0e" providerId="ADAL" clId="{06865AAD-A435-42D9-829B-2A9F61AA19FF}" dt="2024-04-16T18:29:48.682" v="1495" actId="478"/>
          <ac:grpSpMkLst>
            <pc:docMk/>
            <pc:sldMk cId="3636965472" sldId="281"/>
            <ac:grpSpMk id="2" creationId="{00000000-0000-0000-0000-000000000000}"/>
          </ac:grpSpMkLst>
        </pc:grpChg>
        <pc:grpChg chg="del">
          <ac:chgData name="Gaby Romero" userId="c4fa1de8-7c4a-4e69-b661-451ad283ae0e" providerId="ADAL" clId="{06865AAD-A435-42D9-829B-2A9F61AA19FF}" dt="2024-04-16T18:29:47.055" v="1494" actId="478"/>
          <ac:grpSpMkLst>
            <pc:docMk/>
            <pc:sldMk cId="3636965472" sldId="281"/>
            <ac:grpSpMk id="5" creationId="{00000000-0000-0000-0000-000000000000}"/>
          </ac:grpSpMkLst>
        </pc:grpChg>
        <pc:grpChg chg="add mod">
          <ac:chgData name="Gaby Romero" userId="c4fa1de8-7c4a-4e69-b661-451ad283ae0e" providerId="ADAL" clId="{06865AAD-A435-42D9-829B-2A9F61AA19FF}" dt="2024-04-16T19:12:06.664" v="1738"/>
          <ac:grpSpMkLst>
            <pc:docMk/>
            <pc:sldMk cId="3636965472" sldId="281"/>
            <ac:grpSpMk id="12" creationId="{00000000-0000-0000-0000-000000000000}"/>
          </ac:grpSpMkLst>
        </pc:grpChg>
      </pc:sldChg>
      <pc:sldChg chg="delSp modSp mod">
        <pc:chgData name="Gaby Romero" userId="c4fa1de8-7c4a-4e69-b661-451ad283ae0e" providerId="ADAL" clId="{06865AAD-A435-42D9-829B-2A9F61AA19FF}" dt="2024-04-16T19:12:17.588" v="1739" actId="33524"/>
        <pc:sldMkLst>
          <pc:docMk/>
          <pc:sldMk cId="62395912" sldId="282"/>
        </pc:sldMkLst>
        <pc:spChg chg="mod">
          <ac:chgData name="Gaby Romero" userId="c4fa1de8-7c4a-4e69-b661-451ad283ae0e" providerId="ADAL" clId="{06865AAD-A435-42D9-829B-2A9F61AA19FF}" dt="2024-04-16T19:12:17.588" v="1739" actId="33524"/>
          <ac:spMkLst>
            <pc:docMk/>
            <pc:sldMk cId="62395912" sldId="282"/>
            <ac:spMk id="11" creationId="{CB2B0387-3B53-B05C-5431-8D44942506F4}"/>
          </ac:spMkLst>
        </pc:spChg>
        <pc:grpChg chg="del">
          <ac:chgData name="Gaby Romero" userId="c4fa1de8-7c4a-4e69-b661-451ad283ae0e" providerId="ADAL" clId="{06865AAD-A435-42D9-829B-2A9F61AA19FF}" dt="2024-04-16T18:31:08.266" v="1701" actId="478"/>
          <ac:grpSpMkLst>
            <pc:docMk/>
            <pc:sldMk cId="62395912" sldId="282"/>
            <ac:grpSpMk id="2" creationId="{00000000-0000-0000-0000-000000000000}"/>
          </ac:grpSpMkLst>
        </pc:grpChg>
      </pc:sldChg>
      <pc:sldChg chg="addSp delSp modSp del mod">
        <pc:chgData name="Gaby Romero" userId="c4fa1de8-7c4a-4e69-b661-451ad283ae0e" providerId="ADAL" clId="{06865AAD-A435-42D9-829B-2A9F61AA19FF}" dt="2024-04-10T17:35:19.051" v="713" actId="2696"/>
        <pc:sldMkLst>
          <pc:docMk/>
          <pc:sldMk cId="2184625150" sldId="282"/>
        </pc:sldMkLst>
        <pc:spChg chg="mod">
          <ac:chgData name="Gaby Romero" userId="c4fa1de8-7c4a-4e69-b661-451ad283ae0e" providerId="ADAL" clId="{06865AAD-A435-42D9-829B-2A9F61AA19FF}" dt="2024-04-09T20:39:38.054" v="611" actId="1076"/>
          <ac:spMkLst>
            <pc:docMk/>
            <pc:sldMk cId="2184625150" sldId="282"/>
            <ac:spMk id="5" creationId="{00000000-0000-0000-0000-000000000000}"/>
          </ac:spMkLst>
        </pc:spChg>
        <pc:spChg chg="del">
          <ac:chgData name="Gaby Romero" userId="c4fa1de8-7c4a-4e69-b661-451ad283ae0e" providerId="ADAL" clId="{06865AAD-A435-42D9-829B-2A9F61AA19FF}" dt="2024-04-09T18:00:17.579" v="562" actId="478"/>
          <ac:spMkLst>
            <pc:docMk/>
            <pc:sldMk cId="2184625150" sldId="282"/>
            <ac:spMk id="6" creationId="{00000000-0000-0000-0000-000000000000}"/>
          </ac:spMkLst>
        </pc:spChg>
        <pc:spChg chg="mod">
          <ac:chgData name="Gaby Romero" userId="c4fa1de8-7c4a-4e69-b661-451ad283ae0e" providerId="ADAL" clId="{06865AAD-A435-42D9-829B-2A9F61AA19FF}" dt="2024-04-09T18:00:23.786" v="564" actId="1076"/>
          <ac:spMkLst>
            <pc:docMk/>
            <pc:sldMk cId="2184625150" sldId="282"/>
            <ac:spMk id="7" creationId="{C1BDE044-60EB-5393-471F-84B2DE50BA6F}"/>
          </ac:spMkLst>
        </pc:spChg>
        <pc:picChg chg="add mod">
          <ac:chgData name="Gaby Romero" userId="c4fa1de8-7c4a-4e69-b661-451ad283ae0e" providerId="ADAL" clId="{06865AAD-A435-42D9-829B-2A9F61AA19FF}" dt="2024-04-09T20:39:34.619" v="609" actId="1076"/>
          <ac:picMkLst>
            <pc:docMk/>
            <pc:sldMk cId="2184625150" sldId="282"/>
            <ac:picMk id="9" creationId="{734505F6-D438-89BE-986C-33803CA740DC}"/>
          </ac:picMkLst>
        </pc:picChg>
        <pc:picChg chg="add mod modCrop">
          <ac:chgData name="Gaby Romero" userId="c4fa1de8-7c4a-4e69-b661-451ad283ae0e" providerId="ADAL" clId="{06865AAD-A435-42D9-829B-2A9F61AA19FF}" dt="2024-04-09T20:39:51.802" v="616" actId="1076"/>
          <ac:picMkLst>
            <pc:docMk/>
            <pc:sldMk cId="2184625150" sldId="282"/>
            <ac:picMk id="11" creationId="{442112C8-C768-C5DC-CD17-7799280C7FBA}"/>
          </ac:picMkLst>
        </pc:picChg>
        <pc:picChg chg="add mod">
          <ac:chgData name="Gaby Romero" userId="c4fa1de8-7c4a-4e69-b661-451ad283ae0e" providerId="ADAL" clId="{06865AAD-A435-42D9-829B-2A9F61AA19FF}" dt="2024-04-09T20:39:47.063" v="615" actId="14100"/>
          <ac:picMkLst>
            <pc:docMk/>
            <pc:sldMk cId="2184625150" sldId="282"/>
            <ac:picMk id="13" creationId="{88F087D0-69BA-F136-F32B-E23E53BB703D}"/>
          </ac:picMkLst>
        </pc:picChg>
      </pc:sldChg>
      <pc:sldChg chg="addSp delSp modSp mod">
        <pc:chgData name="Gaby Romero" userId="c4fa1de8-7c4a-4e69-b661-451ad283ae0e" providerId="ADAL" clId="{06865AAD-A435-42D9-829B-2A9F61AA19FF}" dt="2024-04-16T19:37:55.668" v="1846"/>
        <pc:sldMkLst>
          <pc:docMk/>
          <pc:sldMk cId="2433670737" sldId="283"/>
        </pc:sldMkLst>
        <pc:spChg chg="del">
          <ac:chgData name="Gaby Romero" userId="c4fa1de8-7c4a-4e69-b661-451ad283ae0e" providerId="ADAL" clId="{06865AAD-A435-42D9-829B-2A9F61AA19FF}" dt="2024-04-16T19:16:58.541" v="1763" actId="478"/>
          <ac:spMkLst>
            <pc:docMk/>
            <pc:sldMk cId="2433670737" sldId="283"/>
            <ac:spMk id="3" creationId="{E62B5526-D30C-8842-C943-D3508C83DE08}"/>
          </ac:spMkLst>
        </pc:spChg>
        <pc:spChg chg="del mod">
          <ac:chgData name="Gaby Romero" userId="c4fa1de8-7c4a-4e69-b661-451ad283ae0e" providerId="ADAL" clId="{06865AAD-A435-42D9-829B-2A9F61AA19FF}" dt="2024-04-16T19:17:01.173" v="1765" actId="478"/>
          <ac:spMkLst>
            <pc:docMk/>
            <pc:sldMk cId="2433670737" sldId="283"/>
            <ac:spMk id="5" creationId="{9F5820DA-EDA5-FF9F-6C05-99FB00D10D42}"/>
          </ac:spMkLst>
        </pc:spChg>
        <pc:spChg chg="add mod">
          <ac:chgData name="Gaby Romero" userId="c4fa1de8-7c4a-4e69-b661-451ad283ae0e" providerId="ADAL" clId="{06865AAD-A435-42D9-829B-2A9F61AA19FF}" dt="2024-04-16T19:37:55.668" v="1846"/>
          <ac:spMkLst>
            <pc:docMk/>
            <pc:sldMk cId="2433670737" sldId="283"/>
            <ac:spMk id="11" creationId="{91BDC6F1-1529-046C-17D2-EFA343CED60F}"/>
          </ac:spMkLst>
        </pc:spChg>
        <pc:grpChg chg="del">
          <ac:chgData name="Gaby Romero" userId="c4fa1de8-7c4a-4e69-b661-451ad283ae0e" providerId="ADAL" clId="{06865AAD-A435-42D9-829B-2A9F61AA19FF}" dt="2024-04-16T19:16:57.324" v="1762" actId="478"/>
          <ac:grpSpMkLst>
            <pc:docMk/>
            <pc:sldMk cId="2433670737" sldId="283"/>
            <ac:grpSpMk id="2" creationId="{74B25F6F-A29F-247B-D087-AECBECB714D9}"/>
          </ac:grpSpMkLst>
        </pc:grpChg>
        <pc:picChg chg="add mod">
          <ac:chgData name="Gaby Romero" userId="c4fa1de8-7c4a-4e69-b661-451ad283ae0e" providerId="ADAL" clId="{06865AAD-A435-42D9-829B-2A9F61AA19FF}" dt="2024-04-16T19:29:13.031" v="1769" actId="1076"/>
          <ac:picMkLst>
            <pc:docMk/>
            <pc:sldMk cId="2433670737" sldId="283"/>
            <ac:picMk id="10" creationId="{ADB06CDF-C4C9-C027-2904-CFD9F63B1346}"/>
          </ac:picMkLst>
        </pc:picChg>
      </pc:sldChg>
      <pc:sldChg chg="delSp modSp del mod delAnim">
        <pc:chgData name="Gaby Romero" userId="c4fa1de8-7c4a-4e69-b661-451ad283ae0e" providerId="ADAL" clId="{06865AAD-A435-42D9-829B-2A9F61AA19FF}" dt="2024-04-10T17:35:19.051" v="713" actId="2696"/>
        <pc:sldMkLst>
          <pc:docMk/>
          <pc:sldMk cId="3654611566" sldId="283"/>
        </pc:sldMkLst>
        <pc:spChg chg="del">
          <ac:chgData name="Gaby Romero" userId="c4fa1de8-7c4a-4e69-b661-451ad283ae0e" providerId="ADAL" clId="{06865AAD-A435-42D9-829B-2A9F61AA19FF}" dt="2024-04-09T18:00:43.300" v="565" actId="478"/>
          <ac:spMkLst>
            <pc:docMk/>
            <pc:sldMk cId="3654611566" sldId="283"/>
            <ac:spMk id="2" creationId="{861F3B42-F268-4539-2685-A0E336BF7D97}"/>
          </ac:spMkLst>
        </pc:spChg>
        <pc:spChg chg="mod">
          <ac:chgData name="Gaby Romero" userId="c4fa1de8-7c4a-4e69-b661-451ad283ae0e" providerId="ADAL" clId="{06865AAD-A435-42D9-829B-2A9F61AA19FF}" dt="2024-04-09T18:01:00.564" v="570" actId="1076"/>
          <ac:spMkLst>
            <pc:docMk/>
            <pc:sldMk cId="3654611566" sldId="283"/>
            <ac:spMk id="11" creationId="{CB2B0387-3B53-B05C-5431-8D44942506F4}"/>
          </ac:spMkLst>
        </pc:spChg>
      </pc:sldChg>
      <pc:sldChg chg="addSp modSp mod">
        <pc:chgData name="Gaby Romero" userId="c4fa1de8-7c4a-4e69-b661-451ad283ae0e" providerId="ADAL" clId="{06865AAD-A435-42D9-829B-2A9F61AA19FF}" dt="2024-04-16T19:37:37.403" v="1844" actId="1076"/>
        <pc:sldMkLst>
          <pc:docMk/>
          <pc:sldMk cId="1213567774" sldId="284"/>
        </pc:sldMkLst>
        <pc:spChg chg="add mod">
          <ac:chgData name="Gaby Romero" userId="c4fa1de8-7c4a-4e69-b661-451ad283ae0e" providerId="ADAL" clId="{06865AAD-A435-42D9-829B-2A9F61AA19FF}" dt="2024-04-16T19:37:37.403" v="1844" actId="1076"/>
          <ac:spMkLst>
            <pc:docMk/>
            <pc:sldMk cId="1213567774" sldId="284"/>
            <ac:spMk id="2" creationId="{DF3D5EAE-F2AA-07B7-2652-30FE923B01F0}"/>
          </ac:spMkLst>
        </pc:spChg>
      </pc:sldChg>
      <pc:sldChg chg="addSp modSp mod">
        <pc:chgData name="Gaby Romero" userId="c4fa1de8-7c4a-4e69-b661-451ad283ae0e" providerId="ADAL" clId="{06865AAD-A435-42D9-829B-2A9F61AA19FF}" dt="2024-04-16T19:37:11.535" v="1841"/>
        <pc:sldMkLst>
          <pc:docMk/>
          <pc:sldMk cId="326375489" sldId="285"/>
        </pc:sldMkLst>
        <pc:spChg chg="add mod">
          <ac:chgData name="Gaby Romero" userId="c4fa1de8-7c4a-4e69-b661-451ad283ae0e" providerId="ADAL" clId="{06865AAD-A435-42D9-829B-2A9F61AA19FF}" dt="2024-04-16T19:37:11.535" v="1841"/>
          <ac:spMkLst>
            <pc:docMk/>
            <pc:sldMk cId="326375489" sldId="285"/>
            <ac:spMk id="2" creationId="{93FB2A16-E5FD-EE8C-B018-2051E4A377E2}"/>
          </ac:spMkLst>
        </pc:spChg>
      </pc:sldChg>
      <pc:sldChg chg="addSp modSp mod">
        <pc:chgData name="Gaby Romero" userId="c4fa1de8-7c4a-4e69-b661-451ad283ae0e" providerId="ADAL" clId="{06865AAD-A435-42D9-829B-2A9F61AA19FF}" dt="2024-04-16T19:36:57.950" v="1839" actId="1076"/>
        <pc:sldMkLst>
          <pc:docMk/>
          <pc:sldMk cId="3596764128" sldId="286"/>
        </pc:sldMkLst>
        <pc:spChg chg="add mod">
          <ac:chgData name="Gaby Romero" userId="c4fa1de8-7c4a-4e69-b661-451ad283ae0e" providerId="ADAL" clId="{06865AAD-A435-42D9-829B-2A9F61AA19FF}" dt="2024-04-16T19:36:57.950" v="1839" actId="1076"/>
          <ac:spMkLst>
            <pc:docMk/>
            <pc:sldMk cId="3596764128" sldId="286"/>
            <ac:spMk id="2" creationId="{52C5D8AC-4A20-9C3E-3BCA-9B2497B13E3F}"/>
          </ac:spMkLst>
        </pc:spChg>
      </pc:sldChg>
      <pc:sldChg chg="addSp modSp mod">
        <pc:chgData name="Gaby Romero" userId="c4fa1de8-7c4a-4e69-b661-451ad283ae0e" providerId="ADAL" clId="{06865AAD-A435-42D9-829B-2A9F61AA19FF}" dt="2024-04-16T19:36:42.069" v="1836" actId="1076"/>
        <pc:sldMkLst>
          <pc:docMk/>
          <pc:sldMk cId="2959079510" sldId="287"/>
        </pc:sldMkLst>
        <pc:spChg chg="add mod">
          <ac:chgData name="Gaby Romero" userId="c4fa1de8-7c4a-4e69-b661-451ad283ae0e" providerId="ADAL" clId="{06865AAD-A435-42D9-829B-2A9F61AA19FF}" dt="2024-04-16T19:36:42.069" v="1836" actId="1076"/>
          <ac:spMkLst>
            <pc:docMk/>
            <pc:sldMk cId="2959079510" sldId="287"/>
            <ac:spMk id="2" creationId="{19D8BB50-797A-5C86-D964-82FEF4BACD79}"/>
          </ac:spMkLst>
        </pc:spChg>
      </pc:sldChg>
      <pc:sldChg chg="addSp modSp mod">
        <pc:chgData name="Gaby Romero" userId="c4fa1de8-7c4a-4e69-b661-451ad283ae0e" providerId="ADAL" clId="{06865AAD-A435-42D9-829B-2A9F61AA19FF}" dt="2024-04-16T19:36:21.467" v="1829" actId="1076"/>
        <pc:sldMkLst>
          <pc:docMk/>
          <pc:sldMk cId="1144942076" sldId="288"/>
        </pc:sldMkLst>
        <pc:spChg chg="add mod">
          <ac:chgData name="Gaby Romero" userId="c4fa1de8-7c4a-4e69-b661-451ad283ae0e" providerId="ADAL" clId="{06865AAD-A435-42D9-829B-2A9F61AA19FF}" dt="2024-04-16T19:36:21.467" v="1829" actId="1076"/>
          <ac:spMkLst>
            <pc:docMk/>
            <pc:sldMk cId="1144942076" sldId="288"/>
            <ac:spMk id="2" creationId="{5D5A6A84-DA79-F64A-55C0-32D0EB7D4D8C}"/>
          </ac:spMkLst>
        </pc:spChg>
      </pc:sldChg>
      <pc:sldChg chg="addSp modSp mod">
        <pc:chgData name="Gaby Romero" userId="c4fa1de8-7c4a-4e69-b661-451ad283ae0e" providerId="ADAL" clId="{06865AAD-A435-42D9-829B-2A9F61AA19FF}" dt="2024-04-16T19:36:02.435" v="1826" actId="1076"/>
        <pc:sldMkLst>
          <pc:docMk/>
          <pc:sldMk cId="4178917" sldId="289"/>
        </pc:sldMkLst>
        <pc:spChg chg="add mod">
          <ac:chgData name="Gaby Romero" userId="c4fa1de8-7c4a-4e69-b661-451ad283ae0e" providerId="ADAL" clId="{06865AAD-A435-42D9-829B-2A9F61AA19FF}" dt="2024-04-16T19:36:02.435" v="1826" actId="1076"/>
          <ac:spMkLst>
            <pc:docMk/>
            <pc:sldMk cId="4178917" sldId="289"/>
            <ac:spMk id="2" creationId="{2670F7C9-AEF8-C912-70E5-D913B9058123}"/>
          </ac:spMkLst>
        </pc:spChg>
      </pc:sldChg>
      <pc:sldChg chg="addSp modSp mod">
        <pc:chgData name="Gaby Romero" userId="c4fa1de8-7c4a-4e69-b661-451ad283ae0e" providerId="ADAL" clId="{06865AAD-A435-42D9-829B-2A9F61AA19FF}" dt="2024-04-16T19:35:37.318" v="1823" actId="5793"/>
        <pc:sldMkLst>
          <pc:docMk/>
          <pc:sldMk cId="2843527641" sldId="290"/>
        </pc:sldMkLst>
        <pc:spChg chg="add mod">
          <ac:chgData name="Gaby Romero" userId="c4fa1de8-7c4a-4e69-b661-451ad283ae0e" providerId="ADAL" clId="{06865AAD-A435-42D9-829B-2A9F61AA19FF}" dt="2024-04-16T19:35:37.318" v="1823" actId="5793"/>
          <ac:spMkLst>
            <pc:docMk/>
            <pc:sldMk cId="2843527641" sldId="290"/>
            <ac:spMk id="2" creationId="{39FE874D-9B87-A0D0-F347-F93EE45CCC7E}"/>
          </ac:spMkLst>
        </pc:spChg>
      </pc:sldChg>
      <pc:sldChg chg="addSp modSp mod">
        <pc:chgData name="Gaby Romero" userId="c4fa1de8-7c4a-4e69-b661-451ad283ae0e" providerId="ADAL" clId="{06865AAD-A435-42D9-829B-2A9F61AA19FF}" dt="2024-04-16T19:35:20.056" v="1819" actId="20577"/>
        <pc:sldMkLst>
          <pc:docMk/>
          <pc:sldMk cId="2705137501" sldId="291"/>
        </pc:sldMkLst>
        <pc:spChg chg="add mod">
          <ac:chgData name="Gaby Romero" userId="c4fa1de8-7c4a-4e69-b661-451ad283ae0e" providerId="ADAL" clId="{06865AAD-A435-42D9-829B-2A9F61AA19FF}" dt="2024-04-16T19:35:20.056" v="1819" actId="20577"/>
          <ac:spMkLst>
            <pc:docMk/>
            <pc:sldMk cId="2705137501" sldId="291"/>
            <ac:spMk id="2" creationId="{670B8527-6DAE-647B-621D-52FEF8306370}"/>
          </ac:spMkLst>
        </pc:spChg>
      </pc:sldChg>
      <pc:sldChg chg="addSp modSp mod">
        <pc:chgData name="Gaby Romero" userId="c4fa1de8-7c4a-4e69-b661-451ad283ae0e" providerId="ADAL" clId="{06865AAD-A435-42D9-829B-2A9F61AA19FF}" dt="2024-04-16T19:33:48.150" v="1810" actId="5793"/>
        <pc:sldMkLst>
          <pc:docMk/>
          <pc:sldMk cId="3889519126" sldId="292"/>
        </pc:sldMkLst>
        <pc:spChg chg="add mod">
          <ac:chgData name="Gaby Romero" userId="c4fa1de8-7c4a-4e69-b661-451ad283ae0e" providerId="ADAL" clId="{06865AAD-A435-42D9-829B-2A9F61AA19FF}" dt="2024-04-16T19:33:48.150" v="1810" actId="5793"/>
          <ac:spMkLst>
            <pc:docMk/>
            <pc:sldMk cId="3889519126" sldId="292"/>
            <ac:spMk id="2" creationId="{91F71FCE-7AC6-4506-673E-BAFEA4F8F795}"/>
          </ac:spMkLst>
        </pc:spChg>
      </pc:sldChg>
      <pc:sldChg chg="addSp modSp mod">
        <pc:chgData name="Gaby Romero" userId="c4fa1de8-7c4a-4e69-b661-451ad283ae0e" providerId="ADAL" clId="{06865AAD-A435-42D9-829B-2A9F61AA19FF}" dt="2024-04-16T19:31:55.067" v="1806" actId="20577"/>
        <pc:sldMkLst>
          <pc:docMk/>
          <pc:sldMk cId="3519743408" sldId="293"/>
        </pc:sldMkLst>
        <pc:spChg chg="add mod">
          <ac:chgData name="Gaby Romero" userId="c4fa1de8-7c4a-4e69-b661-451ad283ae0e" providerId="ADAL" clId="{06865AAD-A435-42D9-829B-2A9F61AA19FF}" dt="2024-04-16T19:31:55.067" v="1806" actId="20577"/>
          <ac:spMkLst>
            <pc:docMk/>
            <pc:sldMk cId="3519743408" sldId="293"/>
            <ac:spMk id="2" creationId="{28AC9C35-5B94-28E0-D667-DDC7D0E2B340}"/>
          </ac:spMkLst>
        </pc:spChg>
      </pc:sldChg>
      <pc:sldChg chg="addSp modSp mod">
        <pc:chgData name="Gaby Romero" userId="c4fa1de8-7c4a-4e69-b661-451ad283ae0e" providerId="ADAL" clId="{06865AAD-A435-42D9-829B-2A9F61AA19FF}" dt="2024-04-16T19:31:20.281" v="1795" actId="1076"/>
        <pc:sldMkLst>
          <pc:docMk/>
          <pc:sldMk cId="737514615" sldId="294"/>
        </pc:sldMkLst>
        <pc:spChg chg="add mod">
          <ac:chgData name="Gaby Romero" userId="c4fa1de8-7c4a-4e69-b661-451ad283ae0e" providerId="ADAL" clId="{06865AAD-A435-42D9-829B-2A9F61AA19FF}" dt="2024-04-16T19:31:18.599" v="1794" actId="1076"/>
          <ac:spMkLst>
            <pc:docMk/>
            <pc:sldMk cId="737514615" sldId="294"/>
            <ac:spMk id="2" creationId="{303F7496-EA70-B922-EFAC-F02D4888551A}"/>
          </ac:spMkLst>
        </pc:spChg>
        <pc:picChg chg="mod">
          <ac:chgData name="Gaby Romero" userId="c4fa1de8-7c4a-4e69-b661-451ad283ae0e" providerId="ADAL" clId="{06865AAD-A435-42D9-829B-2A9F61AA19FF}" dt="2024-04-16T19:31:20.281" v="1795" actId="1076"/>
          <ac:picMkLst>
            <pc:docMk/>
            <pc:sldMk cId="737514615" sldId="294"/>
            <ac:picMk id="10" creationId="{ADB06CDF-C4C9-C027-2904-CFD9F63B1346}"/>
          </ac:picMkLst>
        </pc:picChg>
      </pc:sldChg>
      <pc:sldChg chg="addSp modSp mod">
        <pc:chgData name="Gaby Romero" userId="c4fa1de8-7c4a-4e69-b661-451ad283ae0e" providerId="ADAL" clId="{06865AAD-A435-42D9-829B-2A9F61AA19FF}" dt="2024-04-16T19:30:57.772" v="1786" actId="5793"/>
        <pc:sldMkLst>
          <pc:docMk/>
          <pc:sldMk cId="2068662158" sldId="295"/>
        </pc:sldMkLst>
        <pc:spChg chg="add mod">
          <ac:chgData name="Gaby Romero" userId="c4fa1de8-7c4a-4e69-b661-451ad283ae0e" providerId="ADAL" clId="{06865AAD-A435-42D9-829B-2A9F61AA19FF}" dt="2024-04-16T19:30:57.772" v="1786" actId="5793"/>
          <ac:spMkLst>
            <pc:docMk/>
            <pc:sldMk cId="2068662158" sldId="295"/>
            <ac:spMk id="2" creationId="{0642DE06-BF53-3B1D-EE00-5B4231BAEC9A}"/>
          </ac:spMkLst>
        </pc:spChg>
      </pc:sldChg>
      <pc:sldChg chg="addSp modSp mod">
        <pc:chgData name="Gaby Romero" userId="c4fa1de8-7c4a-4e69-b661-451ad283ae0e" providerId="ADAL" clId="{06865AAD-A435-42D9-829B-2A9F61AA19FF}" dt="2024-04-16T19:30:31.431" v="1782"/>
        <pc:sldMkLst>
          <pc:docMk/>
          <pc:sldMk cId="481941398" sldId="296"/>
        </pc:sldMkLst>
        <pc:spChg chg="add mod">
          <ac:chgData name="Gaby Romero" userId="c4fa1de8-7c4a-4e69-b661-451ad283ae0e" providerId="ADAL" clId="{06865AAD-A435-42D9-829B-2A9F61AA19FF}" dt="2024-04-16T19:30:31.431" v="1782"/>
          <ac:spMkLst>
            <pc:docMk/>
            <pc:sldMk cId="481941398" sldId="296"/>
            <ac:spMk id="2" creationId="{775818E6-356B-C2DF-041F-78C683619722}"/>
          </ac:spMkLst>
        </pc:spChg>
      </pc:sldChg>
      <pc:sldChg chg="addSp modSp mod">
        <pc:chgData name="Gaby Romero" userId="c4fa1de8-7c4a-4e69-b661-451ad283ae0e" providerId="ADAL" clId="{06865AAD-A435-42D9-829B-2A9F61AA19FF}" dt="2024-04-16T19:30:19.405" v="1780" actId="1076"/>
        <pc:sldMkLst>
          <pc:docMk/>
          <pc:sldMk cId="974526035" sldId="297"/>
        </pc:sldMkLst>
        <pc:spChg chg="add mod">
          <ac:chgData name="Gaby Romero" userId="c4fa1de8-7c4a-4e69-b661-451ad283ae0e" providerId="ADAL" clId="{06865AAD-A435-42D9-829B-2A9F61AA19FF}" dt="2024-04-16T19:30:17.203" v="1779" actId="1076"/>
          <ac:spMkLst>
            <pc:docMk/>
            <pc:sldMk cId="974526035" sldId="297"/>
            <ac:spMk id="3" creationId="{CFE9019B-141B-9DD2-F4AC-1BBFB634992B}"/>
          </ac:spMkLst>
        </pc:spChg>
        <pc:picChg chg="mod">
          <ac:chgData name="Gaby Romero" userId="c4fa1de8-7c4a-4e69-b661-451ad283ae0e" providerId="ADAL" clId="{06865AAD-A435-42D9-829B-2A9F61AA19FF}" dt="2024-04-16T19:30:19.405" v="1780" actId="1076"/>
          <ac:picMkLst>
            <pc:docMk/>
            <pc:sldMk cId="974526035" sldId="297"/>
            <ac:picMk id="10" creationId="{ADB06CDF-C4C9-C027-2904-CFD9F63B1346}"/>
          </ac:picMkLst>
        </pc:picChg>
      </pc:sldChg>
      <pc:sldChg chg="addSp modSp mod">
        <pc:chgData name="Gaby Romero" userId="c4fa1de8-7c4a-4e69-b661-451ad283ae0e" providerId="ADAL" clId="{06865AAD-A435-42D9-829B-2A9F61AA19FF}" dt="2024-05-05T04:42:24.951" v="2001" actId="1076"/>
        <pc:sldMkLst>
          <pc:docMk/>
          <pc:sldMk cId="377708352" sldId="298"/>
        </pc:sldMkLst>
        <pc:spChg chg="mod">
          <ac:chgData name="Gaby Romero" userId="c4fa1de8-7c4a-4e69-b661-451ad283ae0e" providerId="ADAL" clId="{06865AAD-A435-42D9-829B-2A9F61AA19FF}" dt="2024-05-05T04:35:43.842" v="1976" actId="1076"/>
          <ac:spMkLst>
            <pc:docMk/>
            <pc:sldMk cId="377708352" sldId="298"/>
            <ac:spMk id="2" creationId="{C3648939-B38E-2052-9676-5C2E772155B0}"/>
          </ac:spMkLst>
        </pc:spChg>
        <pc:spChg chg="mod">
          <ac:chgData name="Gaby Romero" userId="c4fa1de8-7c4a-4e69-b661-451ad283ae0e" providerId="ADAL" clId="{06865AAD-A435-42D9-829B-2A9F61AA19FF}" dt="2024-05-05T04:34:40.821" v="1972" actId="1076"/>
          <ac:spMkLst>
            <pc:docMk/>
            <pc:sldMk cId="377708352" sldId="298"/>
            <ac:spMk id="7" creationId="{00000000-0000-0000-0000-000000000000}"/>
          </ac:spMkLst>
        </pc:spChg>
        <pc:picChg chg="add mod">
          <ac:chgData name="Gaby Romero" userId="c4fa1de8-7c4a-4e69-b661-451ad283ae0e" providerId="ADAL" clId="{06865AAD-A435-42D9-829B-2A9F61AA19FF}" dt="2024-05-05T04:42:24.951" v="2001" actId="1076"/>
          <ac:picMkLst>
            <pc:docMk/>
            <pc:sldMk cId="377708352" sldId="298"/>
            <ac:picMk id="4" creationId="{301A906A-581F-798E-5977-7626B571DE17}"/>
          </ac:picMkLst>
        </pc:picChg>
      </pc:sldChg>
      <pc:sldChg chg="modSp mod">
        <pc:chgData name="Gaby Romero" userId="c4fa1de8-7c4a-4e69-b661-451ad283ae0e" providerId="ADAL" clId="{06865AAD-A435-42D9-829B-2A9F61AA19FF}" dt="2024-05-05T04:43:06.905" v="2005" actId="1076"/>
        <pc:sldMkLst>
          <pc:docMk/>
          <pc:sldMk cId="2642450428" sldId="299"/>
        </pc:sldMkLst>
        <pc:spChg chg="mod">
          <ac:chgData name="Gaby Romero" userId="c4fa1de8-7c4a-4e69-b661-451ad283ae0e" providerId="ADAL" clId="{06865AAD-A435-42D9-829B-2A9F61AA19FF}" dt="2024-05-05T04:37:14.445" v="1998" actId="20577"/>
          <ac:spMkLst>
            <pc:docMk/>
            <pc:sldMk cId="2642450428" sldId="299"/>
            <ac:spMk id="7" creationId="{00000000-0000-0000-0000-000000000000}"/>
          </ac:spMkLst>
        </pc:spChg>
        <pc:picChg chg="mod">
          <ac:chgData name="Gaby Romero" userId="c4fa1de8-7c4a-4e69-b661-451ad283ae0e" providerId="ADAL" clId="{06865AAD-A435-42D9-829B-2A9F61AA19FF}" dt="2024-05-05T04:43:06.905" v="2005" actId="1076"/>
          <ac:picMkLst>
            <pc:docMk/>
            <pc:sldMk cId="2642450428" sldId="299"/>
            <ac:picMk id="4" creationId="{301A906A-581F-798E-5977-7626B571DE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E6695-7147-4152-B9F9-34E2D9506D83}"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DBF0B-25CA-441D-B80A-544DE3FE9D2E}" type="slidenum">
              <a:rPr lang="en-US" smtClean="0"/>
              <a:t>‹#›</a:t>
            </a:fld>
            <a:endParaRPr lang="en-US"/>
          </a:p>
        </p:txBody>
      </p:sp>
    </p:spTree>
    <p:extLst>
      <p:ext uri="{BB962C8B-B14F-4D97-AF65-F5344CB8AC3E}">
        <p14:creationId xmlns:p14="http://schemas.microsoft.com/office/powerpoint/2010/main" val="288247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688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121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861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800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23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47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07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61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334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507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1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636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00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908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034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941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666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149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635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9DBF0B-25CA-441D-B80A-544DE3FE9D2E}" type="slidenum">
              <a:rPr lang="en-US" smtClean="0"/>
              <a:t>28</a:t>
            </a:fld>
            <a:endParaRPr lang="en-US"/>
          </a:p>
        </p:txBody>
      </p:sp>
    </p:spTree>
    <p:extLst>
      <p:ext uri="{BB962C8B-B14F-4D97-AF65-F5344CB8AC3E}">
        <p14:creationId xmlns:p14="http://schemas.microsoft.com/office/powerpoint/2010/main" val="3297646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9DBF0B-25CA-441D-B80A-544DE3FE9D2E}" type="slidenum">
              <a:rPr lang="en-US" smtClean="0"/>
              <a:t>29</a:t>
            </a:fld>
            <a:endParaRPr lang="en-US"/>
          </a:p>
        </p:txBody>
      </p:sp>
    </p:spTree>
    <p:extLst>
      <p:ext uri="{BB962C8B-B14F-4D97-AF65-F5344CB8AC3E}">
        <p14:creationId xmlns:p14="http://schemas.microsoft.com/office/powerpoint/2010/main" val="872832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64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985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694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Allow thinkers to share their ideas. Sample responses may include: </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Lawyers use critical thinking to solve problems. We need to use critical thinking in math to solve problems. </a:t>
            </a: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When you approach a problem, you need to collect important information.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981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Allow thinkers to share their ideas. Sample responses may include: </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Lawyers use critical thinking to solve problems. We need to use critical thinking in math to solve problems. </a:t>
            </a: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When you approach a problem, you need to collect important information.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576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Allow thinkers to share their ideas. Sample responses may include: </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Lawyers use critical thinking to solve problems. We need to use critical thinking in math to solve problems. </a:t>
            </a: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When you approach a problem, you need to collect important information.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962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97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14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92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27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55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85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59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5.sv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grpSp>
        <p:nvGrpSpPr>
          <p:cNvPr id="2" name="Group 2"/>
          <p:cNvGrpSpPr/>
          <p:nvPr/>
        </p:nvGrpSpPr>
        <p:grpSpPr>
          <a:xfrm>
            <a:off x="0" y="8367985"/>
            <a:ext cx="18288000" cy="1919015"/>
            <a:chOff x="0" y="0"/>
            <a:chExt cx="4939308" cy="566777"/>
          </a:xfrm>
        </p:grpSpPr>
        <p:sp>
          <p:nvSpPr>
            <p:cNvPr id="3" name="Freeform 3"/>
            <p:cNvSpPr/>
            <p:nvPr/>
          </p:nvSpPr>
          <p:spPr>
            <a:xfrm>
              <a:off x="0" y="0"/>
              <a:ext cx="4939308" cy="566777"/>
            </a:xfrm>
            <a:custGeom>
              <a:avLst/>
              <a:gdLst/>
              <a:ahLst/>
              <a:cxnLst/>
              <a:rect l="l" t="t" r="r" b="b"/>
              <a:pathLst>
                <a:path w="4939308" h="566777">
                  <a:moveTo>
                    <a:pt x="0" y="0"/>
                  </a:moveTo>
                  <a:lnTo>
                    <a:pt x="4939308" y="0"/>
                  </a:lnTo>
                  <a:lnTo>
                    <a:pt x="4939308" y="566777"/>
                  </a:lnTo>
                  <a:lnTo>
                    <a:pt x="0" y="566777"/>
                  </a:lnTo>
                  <a:close/>
                </a:path>
              </a:pathLst>
            </a:custGeom>
            <a:solidFill>
              <a:srgbClr val="006EB6"/>
            </a:solidFill>
            <a:ln w="38100" cap="sq">
              <a:solidFill>
                <a:srgbClr val="000000"/>
              </a:solidFill>
              <a:prstDash val="solid"/>
              <a:miter/>
            </a:ln>
          </p:spPr>
          <p:txBody>
            <a:bodyPr/>
            <a:lstStyle/>
            <a:p>
              <a:endParaRPr lang="en-US"/>
            </a:p>
          </p:txBody>
        </p:sp>
        <p:sp>
          <p:nvSpPr>
            <p:cNvPr id="4" name="TextBox 4"/>
            <p:cNvSpPr txBox="1"/>
            <p:nvPr/>
          </p:nvSpPr>
          <p:spPr>
            <a:xfrm>
              <a:off x="0" y="-38100"/>
              <a:ext cx="4939308" cy="60487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215785">
            <a:off x="-140401" y="-738474"/>
            <a:ext cx="18568801" cy="3534347"/>
            <a:chOff x="0" y="0"/>
            <a:chExt cx="24758402" cy="4712463"/>
          </a:xfrm>
        </p:grpSpPr>
        <p:sp>
          <p:nvSpPr>
            <p:cNvPr id="6" name="Freeform 6"/>
            <p:cNvSpPr/>
            <p:nvPr/>
          </p:nvSpPr>
          <p:spPr>
            <a:xfrm rot="-404402">
              <a:off x="143338" y="381231"/>
              <a:ext cx="6663458" cy="2834998"/>
            </a:xfrm>
            <a:custGeom>
              <a:avLst/>
              <a:gdLst/>
              <a:ahLst/>
              <a:cxnLst/>
              <a:rect l="l" t="t" r="r" b="b"/>
              <a:pathLst>
                <a:path w="6663458" h="2834998">
                  <a:moveTo>
                    <a:pt x="0" y="0"/>
                  </a:moveTo>
                  <a:lnTo>
                    <a:pt x="6663458" y="0"/>
                  </a:lnTo>
                  <a:lnTo>
                    <a:pt x="6663458" y="2834998"/>
                  </a:lnTo>
                  <a:lnTo>
                    <a:pt x="0" y="28349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295897" flipH="1">
              <a:off x="5772676" y="281170"/>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6771">
              <a:off x="12293396" y="759906"/>
              <a:ext cx="6663458" cy="2834998"/>
            </a:xfrm>
            <a:custGeom>
              <a:avLst/>
              <a:gdLst/>
              <a:ahLst/>
              <a:cxnLst/>
              <a:rect l="l" t="t" r="r" b="b"/>
              <a:pathLst>
                <a:path w="6663458" h="2834998">
                  <a:moveTo>
                    <a:pt x="0" y="0"/>
                  </a:moveTo>
                  <a:lnTo>
                    <a:pt x="6663458" y="0"/>
                  </a:lnTo>
                  <a:lnTo>
                    <a:pt x="6663458" y="2834999"/>
                  </a:lnTo>
                  <a:lnTo>
                    <a:pt x="0" y="2834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611639" flipH="1">
              <a:off x="17896667" y="1310186"/>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0" name="TextBox 10"/>
          <p:cNvSpPr txBox="1"/>
          <p:nvPr/>
        </p:nvSpPr>
        <p:spPr>
          <a:xfrm>
            <a:off x="3991178" y="2648738"/>
            <a:ext cx="10363887" cy="4360168"/>
          </a:xfrm>
          <a:prstGeom prst="rect">
            <a:avLst/>
          </a:prstGeom>
        </p:spPr>
        <p:txBody>
          <a:bodyPr lIns="0" tIns="0" rIns="0" bIns="0" rtlCol="0" anchor="t">
            <a:spAutoFit/>
          </a:bodyPr>
          <a:lstStyle/>
          <a:p>
            <a:pPr algn="ctr">
              <a:lnSpc>
                <a:spcPts val="17043"/>
              </a:lnSpc>
            </a:pPr>
            <a:r>
              <a:rPr lang="en-US" sz="15082" dirty="0">
                <a:solidFill>
                  <a:srgbClr val="FFFFFF"/>
                </a:solidFill>
                <a:latin typeface="Century Gothic Paneuropean"/>
              </a:rPr>
              <a:t>What is a Math Lab? </a:t>
            </a:r>
            <a:endParaRPr lang="en-US" sz="5400" dirty="0">
              <a:solidFill>
                <a:srgbClr val="FFFFFF"/>
              </a:solidFill>
              <a:latin typeface="Century Gothic Paneuropean"/>
            </a:endParaRPr>
          </a:p>
        </p:txBody>
      </p:sp>
      <p:sp>
        <p:nvSpPr>
          <p:cNvPr id="11" name="Freeform 11"/>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4581050" y="8917511"/>
            <a:ext cx="9125899" cy="902357"/>
          </a:xfrm>
          <a:prstGeom prst="rect">
            <a:avLst/>
          </a:prstGeom>
        </p:spPr>
        <p:txBody>
          <a:bodyPr lIns="0" tIns="0" rIns="0" bIns="0" rtlCol="0" anchor="t">
            <a:spAutoFit/>
          </a:bodyPr>
          <a:lstStyle/>
          <a:p>
            <a:pPr algn="ctr">
              <a:lnSpc>
                <a:spcPts val="6944"/>
              </a:lnSpc>
            </a:pPr>
            <a:r>
              <a:rPr lang="en-US" sz="6145" spc="165" dirty="0">
                <a:solidFill>
                  <a:srgbClr val="FFFFFF"/>
                </a:solidFill>
                <a:latin typeface="Century Gothic Paneuropean"/>
              </a:rPr>
              <a:t>(Part 1)</a:t>
            </a:r>
          </a:p>
        </p:txBody>
      </p:sp>
      <p:pic>
        <p:nvPicPr>
          <p:cNvPr id="5122" name="Picture 2">
            <a:extLst>
              <a:ext uri="{FF2B5EF4-FFF2-40B4-BE49-F238E27FC236}">
                <a16:creationId xmlns:a16="http://schemas.microsoft.com/office/drawing/2014/main" id="{31132897-F15F-51C4-BF50-3339F5BAF9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703" y="8577174"/>
            <a:ext cx="3247230" cy="1298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820DA-EDA5-FF9F-6C05-99FB00D10D42}"/>
              </a:ext>
            </a:extLst>
          </p:cNvPr>
          <p:cNvSpPr txBox="1"/>
          <p:nvPr/>
        </p:nvSpPr>
        <p:spPr>
          <a:xfrm>
            <a:off x="1066800" y="5143500"/>
            <a:ext cx="16459200" cy="231249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Please proceed to answer each of the questions honestly and remember that this assessment is a valuable tool for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your personal growth in critical thinking.</a:t>
            </a:r>
          </a:p>
        </p:txBody>
      </p:sp>
      <p:sp>
        <p:nvSpPr>
          <p:cNvPr id="3" name="TextBox 2">
            <a:extLst>
              <a:ext uri="{FF2B5EF4-FFF2-40B4-BE49-F238E27FC236}">
                <a16:creationId xmlns:a16="http://schemas.microsoft.com/office/drawing/2014/main" id="{E62B5526-D30C-8842-C943-D3508C83DE08}"/>
              </a:ext>
            </a:extLst>
          </p:cNvPr>
          <p:cNvSpPr txBox="1"/>
          <p:nvPr/>
        </p:nvSpPr>
        <p:spPr>
          <a:xfrm>
            <a:off x="419100" y="2552700"/>
            <a:ext cx="17449800" cy="100104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60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Now, let’s get started! </a:t>
            </a:r>
          </a:p>
        </p:txBody>
      </p:sp>
      <p:grpSp>
        <p:nvGrpSpPr>
          <p:cNvPr id="2" name="Group 5">
            <a:extLst>
              <a:ext uri="{FF2B5EF4-FFF2-40B4-BE49-F238E27FC236}">
                <a16:creationId xmlns:a16="http://schemas.microsoft.com/office/drawing/2014/main" id="{74B25F6F-A29F-247B-D087-AECBECB714D9}"/>
              </a:ext>
            </a:extLst>
          </p:cNvPr>
          <p:cNvGrpSpPr/>
          <p:nvPr/>
        </p:nvGrpSpPr>
        <p:grpSpPr>
          <a:xfrm rot="-215785">
            <a:off x="-140401" y="-738474"/>
            <a:ext cx="18568801" cy="3534347"/>
            <a:chOff x="0" y="0"/>
            <a:chExt cx="24758402" cy="4712463"/>
          </a:xfrm>
        </p:grpSpPr>
        <p:sp>
          <p:nvSpPr>
            <p:cNvPr id="4" name="Freeform 6">
              <a:extLst>
                <a:ext uri="{FF2B5EF4-FFF2-40B4-BE49-F238E27FC236}">
                  <a16:creationId xmlns:a16="http://schemas.microsoft.com/office/drawing/2014/main" id="{8A430490-6DAD-78CA-A3AB-78E2741D6212}"/>
                </a:ext>
              </a:extLst>
            </p:cNvPr>
            <p:cNvSpPr/>
            <p:nvPr/>
          </p:nvSpPr>
          <p:spPr>
            <a:xfrm rot="-404402">
              <a:off x="143338" y="381231"/>
              <a:ext cx="6663458" cy="2834998"/>
            </a:xfrm>
            <a:custGeom>
              <a:avLst/>
              <a:gdLst/>
              <a:ahLst/>
              <a:cxnLst/>
              <a:rect l="l" t="t" r="r" b="b"/>
              <a:pathLst>
                <a:path w="6663458" h="2834998">
                  <a:moveTo>
                    <a:pt x="0" y="0"/>
                  </a:moveTo>
                  <a:lnTo>
                    <a:pt x="6663458" y="0"/>
                  </a:lnTo>
                  <a:lnTo>
                    <a:pt x="6663458" y="2834998"/>
                  </a:lnTo>
                  <a:lnTo>
                    <a:pt x="0" y="28349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6" name="Freeform 7">
              <a:extLst>
                <a:ext uri="{FF2B5EF4-FFF2-40B4-BE49-F238E27FC236}">
                  <a16:creationId xmlns:a16="http://schemas.microsoft.com/office/drawing/2014/main" id="{76C38BF1-D039-F56D-2D06-0789D17087FC}"/>
                </a:ext>
              </a:extLst>
            </p:cNvPr>
            <p:cNvSpPr/>
            <p:nvPr/>
          </p:nvSpPr>
          <p:spPr>
            <a:xfrm rot="295897" flipH="1">
              <a:off x="5772676" y="281170"/>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7" name="Freeform 8">
              <a:extLst>
                <a:ext uri="{FF2B5EF4-FFF2-40B4-BE49-F238E27FC236}">
                  <a16:creationId xmlns:a16="http://schemas.microsoft.com/office/drawing/2014/main" id="{7A0B028F-DA94-2C84-3C34-65080A657FAF}"/>
                </a:ext>
              </a:extLst>
            </p:cNvPr>
            <p:cNvSpPr/>
            <p:nvPr/>
          </p:nvSpPr>
          <p:spPr>
            <a:xfrm rot="-6771">
              <a:off x="12293396" y="759906"/>
              <a:ext cx="6663458" cy="2834998"/>
            </a:xfrm>
            <a:custGeom>
              <a:avLst/>
              <a:gdLst/>
              <a:ahLst/>
              <a:cxnLst/>
              <a:rect l="l" t="t" r="r" b="b"/>
              <a:pathLst>
                <a:path w="6663458" h="2834998">
                  <a:moveTo>
                    <a:pt x="0" y="0"/>
                  </a:moveTo>
                  <a:lnTo>
                    <a:pt x="6663458" y="0"/>
                  </a:lnTo>
                  <a:lnTo>
                    <a:pt x="6663458" y="2834999"/>
                  </a:lnTo>
                  <a:lnTo>
                    <a:pt x="0" y="2834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8" name="Freeform 9">
              <a:extLst>
                <a:ext uri="{FF2B5EF4-FFF2-40B4-BE49-F238E27FC236}">
                  <a16:creationId xmlns:a16="http://schemas.microsoft.com/office/drawing/2014/main" id="{E6711144-7B80-327D-D8B3-48E27B921F4A}"/>
                </a:ext>
              </a:extLst>
            </p:cNvPr>
            <p:cNvSpPr/>
            <p:nvPr/>
          </p:nvSpPr>
          <p:spPr>
            <a:xfrm rot="611639" flipH="1">
              <a:off x="17896667" y="1310186"/>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grpSp>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56673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445163" y="4863228"/>
            <a:ext cx="10007274" cy="3009900"/>
          </a:xfrm>
          <a:prstGeom prst="rect">
            <a:avLst/>
          </a:prstGeom>
        </p:spPr>
      </p:pic>
      <p:sp>
        <p:nvSpPr>
          <p:cNvPr id="3" name="TextBox 2">
            <a:extLst>
              <a:ext uri="{FF2B5EF4-FFF2-40B4-BE49-F238E27FC236}">
                <a16:creationId xmlns:a16="http://schemas.microsoft.com/office/drawing/2014/main" id="{CFE9019B-141B-9DD2-F4AC-1BBFB634992B}"/>
              </a:ext>
            </a:extLst>
          </p:cNvPr>
          <p:cNvSpPr txBox="1"/>
          <p:nvPr/>
        </p:nvSpPr>
        <p:spPr>
          <a:xfrm>
            <a:off x="1447800" y="1333500"/>
            <a:ext cx="16002000" cy="2585323"/>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6.	Before I finalize my answer to a math problem, I try to solve it using another strategy to confirm my answer makes sense. (PS. 1)</a:t>
            </a:r>
          </a:p>
        </p:txBody>
      </p:sp>
    </p:spTree>
    <p:extLst>
      <p:ext uri="{BB962C8B-B14F-4D97-AF65-F5344CB8AC3E}">
        <p14:creationId xmlns:p14="http://schemas.microsoft.com/office/powerpoint/2010/main" val="97452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775818E6-356B-C2DF-041F-78C683619722}"/>
              </a:ext>
            </a:extLst>
          </p:cNvPr>
          <p:cNvSpPr txBox="1"/>
          <p:nvPr/>
        </p:nvSpPr>
        <p:spPr>
          <a:xfrm>
            <a:off x="1447800" y="1333500"/>
            <a:ext cx="16002000" cy="2585323"/>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7.	I can use words, numbers, and drawings to explain my mathematical thinking to others. (PS. 1)</a:t>
            </a:r>
          </a:p>
        </p:txBody>
      </p:sp>
    </p:spTree>
    <p:extLst>
      <p:ext uri="{BB962C8B-B14F-4D97-AF65-F5344CB8AC3E}">
        <p14:creationId xmlns:p14="http://schemas.microsoft.com/office/powerpoint/2010/main" val="481941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0642DE06-BF53-3B1D-EE00-5B4231BAEC9A}"/>
              </a:ext>
            </a:extLst>
          </p:cNvPr>
          <p:cNvSpPr txBox="1"/>
          <p:nvPr/>
        </p:nvSpPr>
        <p:spPr>
          <a:xfrm>
            <a:off x="1447800" y="1333500"/>
            <a:ext cx="16002000" cy="2585323"/>
          </a:xfrm>
          <a:prstGeom prst="rect">
            <a:avLst/>
          </a:prstGeom>
          <a:noFill/>
        </p:spPr>
        <p:txBody>
          <a:bodyPr wrap="square">
            <a:spAutoFit/>
          </a:bodyPr>
          <a:lstStyle/>
          <a:p>
            <a:pPr marL="914400" indent="-914400" algn="ctr">
              <a:buAutoNum type="arabicPeriod" startAt="8"/>
            </a:pPr>
            <a:r>
              <a:rPr lang="en-US" sz="5400" dirty="0">
                <a:solidFill>
                  <a:schemeClr val="accent5"/>
                </a:solidFill>
                <a:latin typeface="Century Gothic" panose="020B0502020202020204" pitchFamily="34" charset="0"/>
              </a:rPr>
              <a:t>I can recognize when a new math problem is similar to a problem I have solved before. </a:t>
            </a:r>
          </a:p>
          <a:p>
            <a:pPr marL="914400" indent="-914400" algn="ctr">
              <a:buAutoNum type="arabicPeriod" startAt="8"/>
            </a:pPr>
            <a:r>
              <a:rPr lang="en-US" sz="5400" dirty="0">
                <a:solidFill>
                  <a:schemeClr val="accent5"/>
                </a:solidFill>
                <a:latin typeface="Century Gothic" panose="020B0502020202020204" pitchFamily="34" charset="0"/>
              </a:rPr>
              <a:t>(PS. 2) </a:t>
            </a:r>
          </a:p>
        </p:txBody>
      </p:sp>
    </p:spTree>
    <p:extLst>
      <p:ext uri="{BB962C8B-B14F-4D97-AF65-F5344CB8AC3E}">
        <p14:creationId xmlns:p14="http://schemas.microsoft.com/office/powerpoint/2010/main" val="2068662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143500"/>
            <a:ext cx="10007274" cy="3009900"/>
          </a:xfrm>
          <a:prstGeom prst="rect">
            <a:avLst/>
          </a:prstGeom>
        </p:spPr>
      </p:pic>
      <p:sp>
        <p:nvSpPr>
          <p:cNvPr id="2" name="TextBox 1">
            <a:extLst>
              <a:ext uri="{FF2B5EF4-FFF2-40B4-BE49-F238E27FC236}">
                <a16:creationId xmlns:a16="http://schemas.microsoft.com/office/drawing/2014/main" id="{303F7496-EA70-B922-EFAC-F02D4888551A}"/>
              </a:ext>
            </a:extLst>
          </p:cNvPr>
          <p:cNvSpPr txBox="1"/>
          <p:nvPr/>
        </p:nvSpPr>
        <p:spPr>
          <a:xfrm>
            <a:off x="1295400" y="2476500"/>
            <a:ext cx="16002000" cy="1754326"/>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9.	Smart people answer math problems quickly. (PS. 2)</a:t>
            </a:r>
          </a:p>
        </p:txBody>
      </p:sp>
    </p:spTree>
    <p:extLst>
      <p:ext uri="{BB962C8B-B14F-4D97-AF65-F5344CB8AC3E}">
        <p14:creationId xmlns:p14="http://schemas.microsoft.com/office/powerpoint/2010/main" val="73751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28AC9C35-5B94-28E0-D667-DDC7D0E2B340}"/>
              </a:ext>
            </a:extLst>
          </p:cNvPr>
          <p:cNvSpPr txBox="1"/>
          <p:nvPr/>
        </p:nvSpPr>
        <p:spPr>
          <a:xfrm>
            <a:off x="1447800" y="1333500"/>
            <a:ext cx="16002000" cy="2585323"/>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10. When someone gets a different math answer than me, I am comfortable talking about our differences. (PS. 3)</a:t>
            </a:r>
          </a:p>
        </p:txBody>
      </p:sp>
    </p:spTree>
    <p:extLst>
      <p:ext uri="{BB962C8B-B14F-4D97-AF65-F5344CB8AC3E}">
        <p14:creationId xmlns:p14="http://schemas.microsoft.com/office/powerpoint/2010/main" val="351974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91F71FCE-7AC6-4506-673E-BAFEA4F8F795}"/>
              </a:ext>
            </a:extLst>
          </p:cNvPr>
          <p:cNvSpPr txBox="1"/>
          <p:nvPr/>
        </p:nvSpPr>
        <p:spPr>
          <a:xfrm>
            <a:off x="1447800" y="1333500"/>
            <a:ext cx="16002000" cy="2585323"/>
          </a:xfrm>
          <a:prstGeom prst="rect">
            <a:avLst/>
          </a:prstGeom>
          <a:noFill/>
        </p:spPr>
        <p:txBody>
          <a:bodyPr wrap="square">
            <a:spAutoFit/>
          </a:bodyPr>
          <a:lstStyle/>
          <a:p>
            <a:pPr marL="914400" indent="-914400" algn="ctr">
              <a:buAutoNum type="arabicPeriod" startAt="11"/>
            </a:pPr>
            <a:r>
              <a:rPr lang="en-US" sz="5400" dirty="0">
                <a:solidFill>
                  <a:schemeClr val="accent5"/>
                </a:solidFill>
                <a:latin typeface="Century Gothic" panose="020B0502020202020204" pitchFamily="34" charset="0"/>
              </a:rPr>
              <a:t>It’s important to solve math questions that use real-life problems with real-life numbers. </a:t>
            </a:r>
          </a:p>
          <a:p>
            <a:pPr marL="914400" indent="-914400" algn="ctr">
              <a:buAutoNum type="arabicPeriod" startAt="11"/>
            </a:pPr>
            <a:r>
              <a:rPr lang="en-US" sz="5400" dirty="0">
                <a:solidFill>
                  <a:schemeClr val="accent5"/>
                </a:solidFill>
                <a:latin typeface="Century Gothic" panose="020B0502020202020204" pitchFamily="34" charset="0"/>
              </a:rPr>
              <a:t>(PS. 4)</a:t>
            </a:r>
          </a:p>
        </p:txBody>
      </p:sp>
    </p:spTree>
    <p:extLst>
      <p:ext uri="{BB962C8B-B14F-4D97-AF65-F5344CB8AC3E}">
        <p14:creationId xmlns:p14="http://schemas.microsoft.com/office/powerpoint/2010/main" val="388951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670B8527-6DAE-647B-621D-52FEF8306370}"/>
              </a:ext>
            </a:extLst>
          </p:cNvPr>
          <p:cNvSpPr txBox="1"/>
          <p:nvPr/>
        </p:nvSpPr>
        <p:spPr>
          <a:xfrm>
            <a:off x="1143000" y="2400300"/>
            <a:ext cx="16002000" cy="1754326"/>
          </a:xfrm>
          <a:prstGeom prst="rect">
            <a:avLst/>
          </a:prstGeom>
          <a:noFill/>
        </p:spPr>
        <p:txBody>
          <a:bodyPr wrap="square">
            <a:spAutoFit/>
          </a:bodyPr>
          <a:lstStyle/>
          <a:p>
            <a:pPr marL="914400" indent="-914400" algn="ctr">
              <a:buAutoNum type="arabicPeriod" startAt="12"/>
            </a:pPr>
            <a:r>
              <a:rPr lang="en-US" sz="5400" dirty="0">
                <a:solidFill>
                  <a:schemeClr val="accent5"/>
                </a:solidFill>
                <a:latin typeface="Century Gothic" panose="020B0502020202020204" pitchFamily="34" charset="0"/>
              </a:rPr>
              <a:t> I use math in my life outside of school. </a:t>
            </a:r>
          </a:p>
          <a:p>
            <a:pPr marL="914400" indent="-914400" algn="ctr">
              <a:buAutoNum type="arabicPeriod" startAt="12"/>
            </a:pPr>
            <a:r>
              <a:rPr lang="en-US" sz="5400" dirty="0">
                <a:solidFill>
                  <a:schemeClr val="accent5"/>
                </a:solidFill>
                <a:latin typeface="Century Gothic" panose="020B0502020202020204" pitchFamily="34" charset="0"/>
              </a:rPr>
              <a:t>(PS. 4)</a:t>
            </a:r>
          </a:p>
        </p:txBody>
      </p:sp>
    </p:spTree>
    <p:extLst>
      <p:ext uri="{BB962C8B-B14F-4D97-AF65-F5344CB8AC3E}">
        <p14:creationId xmlns:p14="http://schemas.microsoft.com/office/powerpoint/2010/main" val="270513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39FE874D-9B87-A0D0-F347-F93EE45CCC7E}"/>
              </a:ext>
            </a:extLst>
          </p:cNvPr>
          <p:cNvSpPr txBox="1"/>
          <p:nvPr/>
        </p:nvSpPr>
        <p:spPr>
          <a:xfrm>
            <a:off x="1143000" y="2400300"/>
            <a:ext cx="16002000" cy="1754326"/>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13.	My interests and experiences help me learn math. (PS. 4)</a:t>
            </a:r>
          </a:p>
        </p:txBody>
      </p:sp>
    </p:spTree>
    <p:extLst>
      <p:ext uri="{BB962C8B-B14F-4D97-AF65-F5344CB8AC3E}">
        <p14:creationId xmlns:p14="http://schemas.microsoft.com/office/powerpoint/2010/main" val="2843527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2670F7C9-AEF8-C912-70E5-D913B9058123}"/>
              </a:ext>
            </a:extLst>
          </p:cNvPr>
          <p:cNvSpPr txBox="1"/>
          <p:nvPr/>
        </p:nvSpPr>
        <p:spPr>
          <a:xfrm>
            <a:off x="1143000" y="1498580"/>
            <a:ext cx="16002000" cy="3416320"/>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14.	If someone doesn't understand how I got an answer, I can use tools to show them how to solve the problem in a way that makes sense to them. (PS. 5)</a:t>
            </a:r>
          </a:p>
        </p:txBody>
      </p:sp>
    </p:spTree>
    <p:extLst>
      <p:ext uri="{BB962C8B-B14F-4D97-AF65-F5344CB8AC3E}">
        <p14:creationId xmlns:p14="http://schemas.microsoft.com/office/powerpoint/2010/main" val="417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7" name="TextBox 7"/>
          <p:cNvSpPr txBox="1"/>
          <p:nvPr/>
        </p:nvSpPr>
        <p:spPr>
          <a:xfrm>
            <a:off x="1828800" y="3467100"/>
            <a:ext cx="5867401" cy="221599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entury Gothic Paneuropean"/>
                <a:ea typeface="+mn-ea"/>
                <a:cs typeface="+mn-cs"/>
              </a:rPr>
              <a:t>thinkWarm-Up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dirty="0">
              <a:solidFill>
                <a:srgbClr val="FFFFFF"/>
              </a:solidFill>
              <a:latin typeface="Century Gothic Paneurope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european"/>
                <a:ea typeface="+mn-ea"/>
                <a:cs typeface="+mn-cs"/>
              </a:rPr>
              <a:t>Before we begin…</a:t>
            </a:r>
          </a:p>
        </p:txBody>
      </p:sp>
      <p:sp>
        <p:nvSpPr>
          <p:cNvPr id="2" name="Freeform 11">
            <a:extLst>
              <a:ext uri="{FF2B5EF4-FFF2-40B4-BE49-F238E27FC236}">
                <a16:creationId xmlns:a16="http://schemas.microsoft.com/office/drawing/2014/main" id="{C3648939-B38E-2052-9676-5C2E772155B0}"/>
              </a:ext>
            </a:extLst>
          </p:cNvPr>
          <p:cNvSpPr/>
          <p:nvPr/>
        </p:nvSpPr>
        <p:spPr>
          <a:xfrm>
            <a:off x="685800" y="8479485"/>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01A906A-581F-798E-5977-7626B571DE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48800" y="495300"/>
            <a:ext cx="7875816" cy="8901445"/>
          </a:xfrm>
          <a:prstGeom prst="rect">
            <a:avLst/>
          </a:prstGeom>
        </p:spPr>
      </p:pic>
    </p:spTree>
    <p:extLst>
      <p:ext uri="{BB962C8B-B14F-4D97-AF65-F5344CB8AC3E}">
        <p14:creationId xmlns:p14="http://schemas.microsoft.com/office/powerpoint/2010/main" val="377708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5D5A6A84-DA79-F64A-55C0-32D0EB7D4D8C}"/>
              </a:ext>
            </a:extLst>
          </p:cNvPr>
          <p:cNvSpPr txBox="1"/>
          <p:nvPr/>
        </p:nvSpPr>
        <p:spPr>
          <a:xfrm>
            <a:off x="1143000" y="2324100"/>
            <a:ext cx="16002000" cy="1754326"/>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15.	There is usually only one right way to solve math problems. (PS. 5)</a:t>
            </a:r>
          </a:p>
        </p:txBody>
      </p:sp>
    </p:spTree>
    <p:extLst>
      <p:ext uri="{BB962C8B-B14F-4D97-AF65-F5344CB8AC3E}">
        <p14:creationId xmlns:p14="http://schemas.microsoft.com/office/powerpoint/2010/main" val="114494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19D8BB50-797A-5C86-D964-82FEF4BACD79}"/>
              </a:ext>
            </a:extLst>
          </p:cNvPr>
          <p:cNvSpPr txBox="1"/>
          <p:nvPr/>
        </p:nvSpPr>
        <p:spPr>
          <a:xfrm>
            <a:off x="1143000" y="2095500"/>
            <a:ext cx="16002000" cy="2585323"/>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16.	Listening to other’s ideas about a math problem can help improve my understanding of math. (PS. 6)</a:t>
            </a:r>
          </a:p>
        </p:txBody>
      </p:sp>
    </p:spTree>
    <p:extLst>
      <p:ext uri="{BB962C8B-B14F-4D97-AF65-F5344CB8AC3E}">
        <p14:creationId xmlns:p14="http://schemas.microsoft.com/office/powerpoint/2010/main" val="2959079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52C5D8AC-4A20-9C3E-3BCA-9B2497B13E3F}"/>
              </a:ext>
            </a:extLst>
          </p:cNvPr>
          <p:cNvSpPr txBox="1"/>
          <p:nvPr/>
        </p:nvSpPr>
        <p:spPr>
          <a:xfrm>
            <a:off x="1143000" y="1905000"/>
            <a:ext cx="16002000" cy="2585323"/>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17.	When I don't know how to solve a math problem, I am comfortable asking questions. (PS. 6)</a:t>
            </a:r>
          </a:p>
        </p:txBody>
      </p:sp>
    </p:spTree>
    <p:extLst>
      <p:ext uri="{BB962C8B-B14F-4D97-AF65-F5344CB8AC3E}">
        <p14:creationId xmlns:p14="http://schemas.microsoft.com/office/powerpoint/2010/main" val="359676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93FB2A16-E5FD-EE8C-B018-2051E4A377E2}"/>
              </a:ext>
            </a:extLst>
          </p:cNvPr>
          <p:cNvSpPr txBox="1"/>
          <p:nvPr/>
        </p:nvSpPr>
        <p:spPr>
          <a:xfrm>
            <a:off x="1143000" y="1905000"/>
            <a:ext cx="16002000" cy="2585323"/>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18.	Math vocabulary helps me explain my thinking to others and improves my understanding of math. (PS. 6)</a:t>
            </a:r>
          </a:p>
        </p:txBody>
      </p:sp>
    </p:spTree>
    <p:extLst>
      <p:ext uri="{BB962C8B-B14F-4D97-AF65-F5344CB8AC3E}">
        <p14:creationId xmlns:p14="http://schemas.microsoft.com/office/powerpoint/2010/main" val="32637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2" name="TextBox 1">
            <a:extLst>
              <a:ext uri="{FF2B5EF4-FFF2-40B4-BE49-F238E27FC236}">
                <a16:creationId xmlns:a16="http://schemas.microsoft.com/office/drawing/2014/main" id="{DF3D5EAE-F2AA-07B7-2652-30FE923B01F0}"/>
              </a:ext>
            </a:extLst>
          </p:cNvPr>
          <p:cNvSpPr txBox="1"/>
          <p:nvPr/>
        </p:nvSpPr>
        <p:spPr>
          <a:xfrm>
            <a:off x="1143000" y="1714500"/>
            <a:ext cx="16002000" cy="2585323"/>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19.	To understand big math problems, I can look for smaller ones inside the bigger ones that I already understand. (PS. 7)</a:t>
            </a:r>
          </a:p>
        </p:txBody>
      </p:sp>
    </p:spTree>
    <p:extLst>
      <p:ext uri="{BB962C8B-B14F-4D97-AF65-F5344CB8AC3E}">
        <p14:creationId xmlns:p14="http://schemas.microsoft.com/office/powerpoint/2010/main" val="121356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DB06CDF-C4C9-C027-2904-CFD9F63B1346}"/>
              </a:ext>
            </a:extLst>
          </p:cNvPr>
          <p:cNvPicPr>
            <a:picLocks noChangeAspect="1"/>
          </p:cNvPicPr>
          <p:nvPr/>
        </p:nvPicPr>
        <p:blipFill>
          <a:blip r:embed="rId4"/>
          <a:stretch>
            <a:fillRect/>
          </a:stretch>
        </p:blipFill>
        <p:spPr>
          <a:xfrm>
            <a:off x="4140363" y="5372100"/>
            <a:ext cx="10007274" cy="3009900"/>
          </a:xfrm>
          <a:prstGeom prst="rect">
            <a:avLst/>
          </a:prstGeom>
        </p:spPr>
      </p:pic>
      <p:sp>
        <p:nvSpPr>
          <p:cNvPr id="11" name="TextBox 10">
            <a:extLst>
              <a:ext uri="{FF2B5EF4-FFF2-40B4-BE49-F238E27FC236}">
                <a16:creationId xmlns:a16="http://schemas.microsoft.com/office/drawing/2014/main" id="{91BDC6F1-1529-046C-17D2-EFA343CED60F}"/>
              </a:ext>
            </a:extLst>
          </p:cNvPr>
          <p:cNvSpPr txBox="1"/>
          <p:nvPr/>
        </p:nvSpPr>
        <p:spPr>
          <a:xfrm>
            <a:off x="1143000" y="1714500"/>
            <a:ext cx="16002000" cy="2585323"/>
          </a:xfrm>
          <a:prstGeom prst="rect">
            <a:avLst/>
          </a:prstGeom>
          <a:noFill/>
        </p:spPr>
        <p:txBody>
          <a:bodyPr wrap="square">
            <a:spAutoFit/>
          </a:bodyPr>
          <a:lstStyle/>
          <a:p>
            <a:pPr algn="ctr"/>
            <a:r>
              <a:rPr lang="en-US" sz="5400" dirty="0">
                <a:solidFill>
                  <a:schemeClr val="accent5"/>
                </a:solidFill>
                <a:latin typeface="Century Gothic" panose="020B0502020202020204" pitchFamily="34" charset="0"/>
              </a:rPr>
              <a:t>20.	I can recognize patterns in math problems, and I use that knowledge to find quicker ways to solve them. (PS. 8)</a:t>
            </a:r>
          </a:p>
        </p:txBody>
      </p:sp>
    </p:spTree>
    <p:extLst>
      <p:ext uri="{BB962C8B-B14F-4D97-AF65-F5344CB8AC3E}">
        <p14:creationId xmlns:p14="http://schemas.microsoft.com/office/powerpoint/2010/main" val="2433670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2678C45-C4F5-70FB-388D-A5418FBB5E96}"/>
              </a:ext>
            </a:extLst>
          </p:cNvPr>
          <p:cNvSpPr/>
          <p:nvPr/>
        </p:nvSpPr>
        <p:spPr>
          <a:xfrm>
            <a:off x="304800" y="8572500"/>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91BDC6F1-1529-046C-17D2-EFA343CED60F}"/>
              </a:ext>
            </a:extLst>
          </p:cNvPr>
          <p:cNvSpPr txBox="1"/>
          <p:nvPr/>
        </p:nvSpPr>
        <p:spPr>
          <a:xfrm>
            <a:off x="1524000" y="2516058"/>
            <a:ext cx="6248400" cy="5016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5F5F5"/>
                </a:solidFill>
                <a:effectLst/>
                <a:uLnTx/>
                <a:uFillTx/>
                <a:latin typeface="Century Gothic" panose="020B0502020202020204" pitchFamily="34" charset="0"/>
                <a:ea typeface="+mn-ea"/>
                <a:cs typeface="+mn-cs"/>
              </a:rPr>
              <a:t>Use your assessment to fill in the end-of-year part of your tracking sheet.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5F5F5"/>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5F5F5"/>
                </a:solidFill>
                <a:effectLst/>
                <a:uLnTx/>
                <a:uFillTx/>
                <a:latin typeface="Century Gothic" panose="020B0502020202020204" pitchFamily="34" charset="0"/>
                <a:ea typeface="+mn-ea"/>
                <a:cs typeface="+mn-cs"/>
              </a:rPr>
              <a:t>To complete the tracking sheet, look at each question and write the number above the happy face you shaded in. Don’t forget to add up the total in the last </a:t>
            </a:r>
          </a:p>
        </p:txBody>
      </p:sp>
      <p:pic>
        <p:nvPicPr>
          <p:cNvPr id="3" name="Picture 2">
            <a:extLst>
              <a:ext uri="{FF2B5EF4-FFF2-40B4-BE49-F238E27FC236}">
                <a16:creationId xmlns:a16="http://schemas.microsoft.com/office/drawing/2014/main" id="{E5BEB7C6-094A-F15D-E91C-B3E9ABCE7EDB}"/>
              </a:ext>
            </a:extLst>
          </p:cNvPr>
          <p:cNvPicPr>
            <a:picLocks noChangeAspect="1"/>
          </p:cNvPicPr>
          <p:nvPr/>
        </p:nvPicPr>
        <p:blipFill>
          <a:blip r:embed="rId4"/>
          <a:stretch>
            <a:fillRect/>
          </a:stretch>
        </p:blipFill>
        <p:spPr>
          <a:xfrm>
            <a:off x="9982200" y="419100"/>
            <a:ext cx="7135029" cy="9210674"/>
          </a:xfrm>
          <a:prstGeom prst="rect">
            <a:avLst/>
          </a:prstGeom>
        </p:spPr>
      </p:pic>
    </p:spTree>
    <p:extLst>
      <p:ext uri="{BB962C8B-B14F-4D97-AF65-F5344CB8AC3E}">
        <p14:creationId xmlns:p14="http://schemas.microsoft.com/office/powerpoint/2010/main" val="2446224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820DA-EDA5-FF9F-6C05-99FB00D10D42}"/>
              </a:ext>
            </a:extLst>
          </p:cNvPr>
          <p:cNvSpPr txBox="1"/>
          <p:nvPr/>
        </p:nvSpPr>
        <p:spPr>
          <a:xfrm>
            <a:off x="914400" y="2686389"/>
            <a:ext cx="16459200" cy="3477875"/>
          </a:xfrm>
          <a:prstGeom prst="rect">
            <a:avLst/>
          </a:prstGeom>
          <a:noFill/>
        </p:spPr>
        <p:txBody>
          <a:bodyPr wrap="square">
            <a:spAutoFit/>
          </a:bodyPr>
          <a:lstStyle/>
          <a:p>
            <a:pPr marL="0" marR="0" lvl="0" indent="0" algn="ctr" defTabSz="914400" rtl="0" eaLnBrk="1" fontAlgn="auto" latinLnBrk="0" hangingPunct="1">
              <a:spcBef>
                <a:spcPts val="0"/>
              </a:spcBef>
              <a:buClrTx/>
              <a:buSzTx/>
              <a:buFontTx/>
              <a:buNone/>
              <a:tabLst/>
              <a:defRPr/>
            </a:pPr>
            <a:r>
              <a:rPr kumimoji="0" lang="en-US" sz="4400" b="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Why do we call them math labs? Just like a </a:t>
            </a:r>
          </a:p>
          <a:p>
            <a:pPr marL="0" marR="0" lvl="0" indent="0" algn="ctr" defTabSz="914400" rtl="0" eaLnBrk="1" fontAlgn="auto" latinLnBrk="0" hangingPunct="1">
              <a:spcBef>
                <a:spcPts val="0"/>
              </a:spcBef>
              <a:buClrTx/>
              <a:buSzTx/>
              <a:buFontTx/>
              <a:buNone/>
              <a:tabLst/>
              <a:defRPr/>
            </a:pPr>
            <a:r>
              <a:rPr kumimoji="0" lang="en-US" sz="4400" b="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science lab is an opportunity for you to try </a:t>
            </a:r>
          </a:p>
          <a:p>
            <a:pPr marL="0" marR="0" lvl="0" indent="0" algn="ctr" defTabSz="914400" rtl="0" eaLnBrk="1" fontAlgn="auto" latinLnBrk="0" hangingPunct="1">
              <a:spcBef>
                <a:spcPts val="0"/>
              </a:spcBef>
              <a:buClrTx/>
              <a:buSzTx/>
              <a:buFontTx/>
              <a:buNone/>
              <a:tabLst/>
              <a:defRPr/>
            </a:pPr>
            <a:r>
              <a:rPr kumimoji="0" lang="en-US" sz="4400" b="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what you’re learning in science, our math </a:t>
            </a:r>
          </a:p>
          <a:p>
            <a:pPr marL="0" marR="0" lvl="0" indent="0" algn="ctr" defTabSz="914400" rtl="0" eaLnBrk="1" fontAlgn="auto" latinLnBrk="0" hangingPunct="1">
              <a:spcBef>
                <a:spcPts val="0"/>
              </a:spcBef>
              <a:buClrTx/>
              <a:buSzTx/>
              <a:buFontTx/>
              <a:buNone/>
              <a:tabLst/>
              <a:defRPr/>
            </a:pPr>
            <a:r>
              <a:rPr kumimoji="0" lang="en-US" sz="4400" b="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labs let you use math with real-life legal </a:t>
            </a:r>
          </a:p>
          <a:p>
            <a:pPr marL="0" marR="0" lvl="0" indent="0" algn="ctr" defTabSz="914400" rtl="0" eaLnBrk="1" fontAlgn="auto" latinLnBrk="0" hangingPunct="1">
              <a:spcBef>
                <a:spcPts val="0"/>
              </a:spcBef>
              <a:buClrTx/>
              <a:buSzTx/>
              <a:buFontTx/>
              <a:buNone/>
              <a:tabLst/>
              <a:defRPr/>
            </a:pPr>
            <a:r>
              <a:rPr kumimoji="0" lang="en-US" sz="4400" b="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cases and issues!</a:t>
            </a:r>
          </a:p>
        </p:txBody>
      </p:sp>
      <p:sp>
        <p:nvSpPr>
          <p:cNvPr id="3" name="TextBox 2">
            <a:extLst>
              <a:ext uri="{FF2B5EF4-FFF2-40B4-BE49-F238E27FC236}">
                <a16:creationId xmlns:a16="http://schemas.microsoft.com/office/drawing/2014/main" id="{E62B5526-D30C-8842-C943-D3508C83DE08}"/>
              </a:ext>
            </a:extLst>
          </p:cNvPr>
          <p:cNvSpPr txBox="1"/>
          <p:nvPr/>
        </p:nvSpPr>
        <p:spPr>
          <a:xfrm>
            <a:off x="469562" y="1049279"/>
            <a:ext cx="17449800" cy="100104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60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Math Lab = Real Life</a:t>
            </a:r>
          </a:p>
        </p:txBody>
      </p:sp>
      <p:sp>
        <p:nvSpPr>
          <p:cNvPr id="9" name="Freeform 11">
            <a:extLst>
              <a:ext uri="{FF2B5EF4-FFF2-40B4-BE49-F238E27FC236}">
                <a16:creationId xmlns:a16="http://schemas.microsoft.com/office/drawing/2014/main" id="{6F4A52F4-8C67-205C-F7B6-CBEAA89368DE}"/>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endParaRPr lang="en-US"/>
          </a:p>
        </p:txBody>
      </p:sp>
      <p:pic>
        <p:nvPicPr>
          <p:cNvPr id="4098" name="Picture 2">
            <a:extLst>
              <a:ext uri="{FF2B5EF4-FFF2-40B4-BE49-F238E27FC236}">
                <a16:creationId xmlns:a16="http://schemas.microsoft.com/office/drawing/2014/main" id="{19B50C0A-DA83-416E-84C1-F2E8974B2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6800332"/>
            <a:ext cx="4683355" cy="347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44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BDE044-60EB-5393-471F-84B2DE50BA6F}"/>
              </a:ext>
            </a:extLst>
          </p:cNvPr>
          <p:cNvSpPr txBox="1"/>
          <p:nvPr/>
        </p:nvSpPr>
        <p:spPr>
          <a:xfrm>
            <a:off x="8382000" y="578559"/>
            <a:ext cx="9285799" cy="69865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Five boys were walking home along a railroad track in New Jersey.  The youngest boy found an old sock that was tied shut and contained something heavy.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He picked the sock up and swung it.  The oldest boy took it from the youngest boys and started hitting the others with the sock.  The sock then passed from boy to boy to boy, and every boy played with the sock for a short period of time.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As the boys were playing with the sock, the sock broke open and $775 in cash spilled out.</a:t>
            </a:r>
          </a:p>
        </p:txBody>
      </p:sp>
      <p:grpSp>
        <p:nvGrpSpPr>
          <p:cNvPr id="8" name="Group 2">
            <a:extLst>
              <a:ext uri="{FF2B5EF4-FFF2-40B4-BE49-F238E27FC236}">
                <a16:creationId xmlns:a16="http://schemas.microsoft.com/office/drawing/2014/main" id="{20FB2461-94C3-04C3-4AF8-4EE7DBC8BE5D}"/>
              </a:ext>
            </a:extLst>
          </p:cNvPr>
          <p:cNvGrpSpPr/>
          <p:nvPr/>
        </p:nvGrpSpPr>
        <p:grpSpPr>
          <a:xfrm>
            <a:off x="11723" y="8560812"/>
            <a:ext cx="18288000" cy="3144807"/>
            <a:chOff x="0" y="-362035"/>
            <a:chExt cx="4939308" cy="928812"/>
          </a:xfrm>
        </p:grpSpPr>
        <p:sp>
          <p:nvSpPr>
            <p:cNvPr id="9" name="Freeform 3">
              <a:extLst>
                <a:ext uri="{FF2B5EF4-FFF2-40B4-BE49-F238E27FC236}">
                  <a16:creationId xmlns:a16="http://schemas.microsoft.com/office/drawing/2014/main" id="{486382FE-4EBE-32EF-CE6E-D9E2B17516EA}"/>
                </a:ext>
              </a:extLst>
            </p:cNvPr>
            <p:cNvSpPr/>
            <p:nvPr/>
          </p:nvSpPr>
          <p:spPr>
            <a:xfrm>
              <a:off x="0" y="-362035"/>
              <a:ext cx="4939308" cy="566777"/>
            </a:xfrm>
            <a:custGeom>
              <a:avLst/>
              <a:gdLst/>
              <a:ahLst/>
              <a:cxnLst/>
              <a:rect l="l" t="t" r="r" b="b"/>
              <a:pathLst>
                <a:path w="4939308" h="566777">
                  <a:moveTo>
                    <a:pt x="0" y="0"/>
                  </a:moveTo>
                  <a:lnTo>
                    <a:pt x="4939308" y="0"/>
                  </a:lnTo>
                  <a:lnTo>
                    <a:pt x="4939308" y="566777"/>
                  </a:lnTo>
                  <a:lnTo>
                    <a:pt x="0" y="566777"/>
                  </a:lnTo>
                  <a:close/>
                </a:path>
              </a:pathLst>
            </a:custGeom>
            <a:solidFill>
              <a:srgbClr val="006EB6"/>
            </a:solidFill>
            <a:ln w="38100" cap="sq">
              <a:solidFill>
                <a:srgbClr val="000000"/>
              </a:solidFill>
              <a:prstDash val="solid"/>
              <a:miter/>
            </a:ln>
          </p:spPr>
          <p:txBody>
            <a:bodyPr/>
            <a:lstStyle/>
            <a:p>
              <a:endParaRPr lang="en-US"/>
            </a:p>
          </p:txBody>
        </p:sp>
        <p:sp>
          <p:nvSpPr>
            <p:cNvPr id="10" name="TextBox 4">
              <a:extLst>
                <a:ext uri="{FF2B5EF4-FFF2-40B4-BE49-F238E27FC236}">
                  <a16:creationId xmlns:a16="http://schemas.microsoft.com/office/drawing/2014/main" id="{42154D27-E28D-FAFE-AD85-9DD098D84569}"/>
                </a:ext>
              </a:extLst>
            </p:cNvPr>
            <p:cNvSpPr txBox="1"/>
            <p:nvPr/>
          </p:nvSpPr>
          <p:spPr>
            <a:xfrm>
              <a:off x="0" y="-38100"/>
              <a:ext cx="4939308" cy="60487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6002000" y="8756278"/>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DC4C4E46-EAAE-DC4F-8B12-1B0859FBA88A}"/>
              </a:ext>
            </a:extLst>
          </p:cNvPr>
          <p:cNvSpPr txBox="1"/>
          <p:nvPr/>
        </p:nvSpPr>
        <p:spPr>
          <a:xfrm>
            <a:off x="4343400" y="9040622"/>
            <a:ext cx="10222522" cy="769441"/>
          </a:xfrm>
          <a:prstGeom prst="rect">
            <a:avLst/>
          </a:prstGeom>
          <a:noFill/>
        </p:spPr>
        <p:txBody>
          <a:bodyPr wrap="square">
            <a:spAutoFit/>
          </a:bodyPr>
          <a:lstStyle/>
          <a:p>
            <a:r>
              <a:rPr lang="en-US" sz="4400" b="1" dirty="0">
                <a:solidFill>
                  <a:schemeClr val="accent5"/>
                </a:solidFill>
                <a:effectLst/>
                <a:latin typeface="Century Gothic" panose="020B0502020202020204" pitchFamily="34" charset="0"/>
                <a:ea typeface="Calibri" panose="020F0502020204030204" pitchFamily="34" charset="0"/>
                <a:cs typeface="Arial" panose="020B0604020202020204" pitchFamily="34" charset="0"/>
              </a:rPr>
              <a:t>Who should own this money?  Why?</a:t>
            </a:r>
            <a:endParaRPr lang="en-US" sz="4400" b="1" dirty="0">
              <a:solidFill>
                <a:schemeClr val="accent5"/>
              </a:solidFill>
            </a:endParaRPr>
          </a:p>
        </p:txBody>
      </p:sp>
      <p:pic>
        <p:nvPicPr>
          <p:cNvPr id="15" name="Picture 14">
            <a:extLst>
              <a:ext uri="{FF2B5EF4-FFF2-40B4-BE49-F238E27FC236}">
                <a16:creationId xmlns:a16="http://schemas.microsoft.com/office/drawing/2014/main" id="{A504E96A-C6C0-9F03-62B9-0CB4626A675A}"/>
              </a:ext>
            </a:extLst>
          </p:cNvPr>
          <p:cNvPicPr>
            <a:picLocks noChangeAspect="1"/>
          </p:cNvPicPr>
          <p:nvPr/>
        </p:nvPicPr>
        <p:blipFill>
          <a:blip r:embed="rId4"/>
          <a:stretch>
            <a:fillRect/>
          </a:stretch>
        </p:blipFill>
        <p:spPr>
          <a:xfrm>
            <a:off x="1447800" y="476937"/>
            <a:ext cx="4872627" cy="7189773"/>
          </a:xfrm>
          <a:prstGeom prst="rect">
            <a:avLst/>
          </a:prstGeom>
        </p:spPr>
      </p:pic>
    </p:spTree>
    <p:extLst>
      <p:ext uri="{BB962C8B-B14F-4D97-AF65-F5344CB8AC3E}">
        <p14:creationId xmlns:p14="http://schemas.microsoft.com/office/powerpoint/2010/main" val="35424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6464E0-589F-4A07-89A4-F281346C449C}"/>
              </a:ext>
            </a:extLst>
          </p:cNvPr>
          <p:cNvSpPr txBox="1"/>
          <p:nvPr/>
        </p:nvSpPr>
        <p:spPr>
          <a:xfrm>
            <a:off x="1524000" y="2705100"/>
            <a:ext cx="4114800" cy="4154984"/>
          </a:xfrm>
          <a:prstGeom prst="rect">
            <a:avLst/>
          </a:prstGeom>
          <a:noFill/>
        </p:spPr>
        <p:txBody>
          <a:bodyPr wrap="square">
            <a:spAutoFit/>
          </a:bodyPr>
          <a:lstStyle/>
          <a:p>
            <a:pPr algn="ctr"/>
            <a:r>
              <a:rPr lang="en-US" sz="4400" dirty="0">
                <a:solidFill>
                  <a:schemeClr val="accent5"/>
                </a:solidFill>
                <a:latin typeface="Century Gothic" panose="020B0502020202020204" pitchFamily="34" charset="0"/>
              </a:rPr>
              <a:t>What’s the best argument for each of these to keep all of the money? </a:t>
            </a:r>
          </a:p>
        </p:txBody>
      </p:sp>
      <p:pic>
        <p:nvPicPr>
          <p:cNvPr id="5" name="Picture 4">
            <a:extLst>
              <a:ext uri="{FF2B5EF4-FFF2-40B4-BE49-F238E27FC236}">
                <a16:creationId xmlns:a16="http://schemas.microsoft.com/office/drawing/2014/main" id="{2E199ECB-4532-5811-8D6F-40695757C6C8}"/>
              </a:ext>
            </a:extLst>
          </p:cNvPr>
          <p:cNvPicPr>
            <a:picLocks noChangeAspect="1"/>
          </p:cNvPicPr>
          <p:nvPr/>
        </p:nvPicPr>
        <p:blipFill>
          <a:blip r:embed="rId3"/>
          <a:stretch>
            <a:fillRect/>
          </a:stretch>
        </p:blipFill>
        <p:spPr>
          <a:xfrm>
            <a:off x="7696200" y="501726"/>
            <a:ext cx="9649619" cy="8922261"/>
          </a:xfrm>
          <a:prstGeom prst="rect">
            <a:avLst/>
          </a:prstGeom>
        </p:spPr>
      </p:pic>
      <p:sp>
        <p:nvSpPr>
          <p:cNvPr id="6" name="Freeform 5">
            <a:extLst>
              <a:ext uri="{FF2B5EF4-FFF2-40B4-BE49-F238E27FC236}">
                <a16:creationId xmlns:a16="http://schemas.microsoft.com/office/drawing/2014/main" id="{A05E13FB-DD44-6186-D922-9FFC2A14AF10}"/>
              </a:ext>
            </a:extLst>
          </p:cNvPr>
          <p:cNvSpPr/>
          <p:nvPr/>
        </p:nvSpPr>
        <p:spPr>
          <a:xfrm>
            <a:off x="304800" y="8645172"/>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89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7" name="TextBox 7"/>
          <p:cNvSpPr txBox="1"/>
          <p:nvPr/>
        </p:nvSpPr>
        <p:spPr>
          <a:xfrm>
            <a:off x="1904999" y="1450181"/>
            <a:ext cx="14478001" cy="6647974"/>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european"/>
                <a:ea typeface="+mn-ea"/>
                <a:cs typeface="+mn-cs"/>
              </a:rPr>
              <a:t>A critical thinker doesn’t just know things, they are also able to have the right dispositions or attitude. </a:t>
            </a:r>
          </a:p>
          <a:p>
            <a:pPr marL="0" marR="0" lvl="0" indent="0" algn="ctr" defTabSz="914400" rtl="0" eaLnBrk="1" fontAlgn="auto" latinLnBrk="0" hangingPunct="1">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Century Gothic Paneuropean"/>
              <a:ea typeface="+mn-ea"/>
              <a:cs typeface="+mn-cs"/>
            </a:endParaRPr>
          </a:p>
          <a:p>
            <a:pPr marL="0" marR="0" lvl="0" indent="0" algn="ctr" defTabSz="914400" rtl="0" eaLnBrk="1" fontAlgn="auto" latinLnBrk="0" hangingPunct="1">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european"/>
                <a:ea typeface="+mn-ea"/>
                <a:cs typeface="+mn-cs"/>
              </a:rPr>
              <a:t>This assessment is designed to help you gauge your critical thinking skills. By honestly answering these questions, you can track the changes in your critical thinking mindset over the course of the year.</a:t>
            </a:r>
          </a:p>
        </p:txBody>
      </p:sp>
      <p:sp>
        <p:nvSpPr>
          <p:cNvPr id="2" name="Freeform 11">
            <a:extLst>
              <a:ext uri="{FF2B5EF4-FFF2-40B4-BE49-F238E27FC236}">
                <a16:creationId xmlns:a16="http://schemas.microsoft.com/office/drawing/2014/main" id="{C3648939-B38E-2052-9676-5C2E772155B0}"/>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89846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grpSp>
        <p:nvGrpSpPr>
          <p:cNvPr id="2" name="Group 2"/>
          <p:cNvGrpSpPr/>
          <p:nvPr/>
        </p:nvGrpSpPr>
        <p:grpSpPr>
          <a:xfrm>
            <a:off x="2667000" y="3086100"/>
            <a:ext cx="10780126" cy="4593027"/>
            <a:chOff x="0" y="0"/>
            <a:chExt cx="3290856" cy="1704900"/>
          </a:xfrm>
        </p:grpSpPr>
        <p:sp>
          <p:nvSpPr>
            <p:cNvPr id="3" name="Freeform 3"/>
            <p:cNvSpPr/>
            <p:nvPr/>
          </p:nvSpPr>
          <p:spPr>
            <a:xfrm>
              <a:off x="0" y="0"/>
              <a:ext cx="3290856" cy="1704900"/>
            </a:xfrm>
            <a:custGeom>
              <a:avLst/>
              <a:gdLst/>
              <a:ahLst/>
              <a:cxnLst/>
              <a:rect l="l" t="t" r="r" b="b"/>
              <a:pathLst>
                <a:path w="3290856" h="1704900">
                  <a:moveTo>
                    <a:pt x="0" y="0"/>
                  </a:moveTo>
                  <a:lnTo>
                    <a:pt x="3290856" y="0"/>
                  </a:lnTo>
                  <a:lnTo>
                    <a:pt x="3290856" y="1704900"/>
                  </a:lnTo>
                  <a:lnTo>
                    <a:pt x="0" y="1704900"/>
                  </a:lnTo>
                  <a:close/>
                </a:path>
              </a:pathLst>
            </a:custGeom>
            <a:solidFill>
              <a:srgbClr val="006EB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3290856" cy="17430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280761" y="1139937"/>
            <a:ext cx="17726478" cy="1166495"/>
          </a:xfrm>
          <a:prstGeom prst="rect">
            <a:avLst/>
          </a:prstGeom>
        </p:spPr>
        <p:txBody>
          <a:bodyPr lIns="0" tIns="0" rIns="0" bIns="0" rtlCol="0" anchor="t">
            <a:spAutoFit/>
          </a:bodyPr>
          <a:lstStyle/>
          <a:p>
            <a:pPr marL="0" marR="0" lvl="0" indent="0" algn="ctr" defTabSz="914400" rtl="0" eaLnBrk="1" fontAlgn="auto" latinLnBrk="0" hangingPunct="1">
              <a:lnSpc>
                <a:spcPts val="904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FF"/>
                </a:solidFill>
                <a:effectLst/>
                <a:uLnTx/>
                <a:uFillTx/>
                <a:latin typeface="Century Gothic Paneuropean"/>
                <a:ea typeface="+mn-ea"/>
                <a:cs typeface="+mn-cs"/>
              </a:rPr>
              <a:t>What did the court decide? </a:t>
            </a:r>
          </a:p>
        </p:txBody>
      </p:sp>
      <p:sp>
        <p:nvSpPr>
          <p:cNvPr id="9" name="TextBox 8">
            <a:extLst>
              <a:ext uri="{FF2B5EF4-FFF2-40B4-BE49-F238E27FC236}">
                <a16:creationId xmlns:a16="http://schemas.microsoft.com/office/drawing/2014/main" id="{1F9218A8-41A9-A1E4-ABCA-E22BE099BA8F}"/>
              </a:ext>
            </a:extLst>
          </p:cNvPr>
          <p:cNvSpPr txBox="1"/>
          <p:nvPr/>
        </p:nvSpPr>
        <p:spPr>
          <a:xfrm>
            <a:off x="3414163" y="4177130"/>
            <a:ext cx="92857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The Court ordered that the boys needed to split the money.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67927B42-F678-4052-E39D-B2DD643DCEA1}"/>
              </a:ext>
            </a:extLst>
          </p:cNvPr>
          <p:cNvPicPr>
            <a:picLocks noChangeAspect="1"/>
          </p:cNvPicPr>
          <p:nvPr/>
        </p:nvPicPr>
        <p:blipFill>
          <a:blip r:embed="rId3"/>
          <a:stretch>
            <a:fillRect/>
          </a:stretch>
        </p:blipFill>
        <p:spPr>
          <a:xfrm>
            <a:off x="12192000" y="2611058"/>
            <a:ext cx="5447297" cy="7623173"/>
          </a:xfrm>
          <a:prstGeom prst="rect">
            <a:avLst/>
          </a:prstGeom>
        </p:spPr>
      </p:pic>
      <p:sp>
        <p:nvSpPr>
          <p:cNvPr id="5" name="Freeform 11">
            <a:extLst>
              <a:ext uri="{FF2B5EF4-FFF2-40B4-BE49-F238E27FC236}">
                <a16:creationId xmlns:a16="http://schemas.microsoft.com/office/drawing/2014/main" id="{00185448-EBB8-142B-A28A-E0046B2E5D61}"/>
              </a:ext>
            </a:extLst>
          </p:cNvPr>
          <p:cNvSpPr/>
          <p:nvPr/>
        </p:nvSpPr>
        <p:spPr>
          <a:xfrm>
            <a:off x="13986274" y="6667500"/>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105491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7" name="TextBox 7"/>
          <p:cNvSpPr txBox="1"/>
          <p:nvPr/>
        </p:nvSpPr>
        <p:spPr>
          <a:xfrm>
            <a:off x="1904998" y="602723"/>
            <a:ext cx="14478001" cy="3462486"/>
          </a:xfrm>
          <a:prstGeom prst="rect">
            <a:avLst/>
          </a:prstGeom>
        </p:spPr>
        <p:txBody>
          <a:bodyPr wrap="square" lIns="0" tIns="0" rIns="0" bIns="0" rtlCol="0" anchor="t">
            <a:spAutoFit/>
          </a:bodyPr>
          <a:lstStyle/>
          <a:p>
            <a:pPr marL="0" marR="0" lvl="0" indent="0" algn="ctr" defTabSz="914400" rtl="0" eaLnBrk="1" fontAlgn="auto" latinLnBrk="0" hangingPunct="1">
              <a:lnSpc>
                <a:spcPts val="904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FF"/>
                </a:solidFill>
                <a:effectLst/>
                <a:uLnTx/>
                <a:uFillTx/>
                <a:latin typeface="Century Gothic Paneuropean"/>
                <a:ea typeface="+mn-ea"/>
                <a:cs typeface="+mn-cs"/>
              </a:rPr>
              <a:t>The total </a:t>
            </a:r>
            <a:r>
              <a:rPr lang="en-US" sz="8000" dirty="0">
                <a:solidFill>
                  <a:srgbClr val="FFFFFF"/>
                </a:solidFill>
                <a:latin typeface="Century Gothic Paneuropean"/>
              </a:rPr>
              <a:t>was $775. </a:t>
            </a:r>
          </a:p>
          <a:p>
            <a:pPr marL="0" marR="0" lvl="0" indent="0" algn="ctr" defTabSz="914400" rtl="0" eaLnBrk="1" fontAlgn="auto" latinLnBrk="0" hangingPunct="1">
              <a:lnSpc>
                <a:spcPts val="904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FF"/>
                </a:solidFill>
                <a:effectLst/>
                <a:uLnTx/>
                <a:uFillTx/>
                <a:latin typeface="Century Gothic Paneuropean"/>
                <a:ea typeface="+mn-ea"/>
                <a:cs typeface="+mn-cs"/>
              </a:rPr>
              <a:t>How much money will each of the 5 boys receive? </a:t>
            </a:r>
          </a:p>
        </p:txBody>
      </p:sp>
      <p:pic>
        <p:nvPicPr>
          <p:cNvPr id="1026" name="Picture 2">
            <a:extLst>
              <a:ext uri="{FF2B5EF4-FFF2-40B4-BE49-F238E27FC236}">
                <a16:creationId xmlns:a16="http://schemas.microsoft.com/office/drawing/2014/main" id="{A5A1A28C-33D6-B053-2C7F-2F66163EB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499" y="4444677"/>
            <a:ext cx="4191000" cy="4145197"/>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1">
            <a:extLst>
              <a:ext uri="{FF2B5EF4-FFF2-40B4-BE49-F238E27FC236}">
                <a16:creationId xmlns:a16="http://schemas.microsoft.com/office/drawing/2014/main" id="{F1039150-90D4-DF64-98AF-90AADD7B5304}"/>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4"/>
            <a:stretch>
              <a:fillRect/>
            </a:stretch>
          </a:blipFill>
        </p:spPr>
        <p:txBody>
          <a:bodyPr/>
          <a:lstStyle/>
          <a:p>
            <a:endParaRPr lang="en-US"/>
          </a:p>
        </p:txBody>
      </p:sp>
      <p:sp>
        <p:nvSpPr>
          <p:cNvPr id="4" name="TextBox 3">
            <a:extLst>
              <a:ext uri="{FF2B5EF4-FFF2-40B4-BE49-F238E27FC236}">
                <a16:creationId xmlns:a16="http://schemas.microsoft.com/office/drawing/2014/main" id="{07B60429-29EA-6362-2127-7BAF31B38F38}"/>
              </a:ext>
            </a:extLst>
          </p:cNvPr>
          <p:cNvSpPr txBox="1"/>
          <p:nvPr/>
        </p:nvSpPr>
        <p:spPr>
          <a:xfrm>
            <a:off x="1676400" y="8589874"/>
            <a:ext cx="14097000" cy="1090170"/>
          </a:xfrm>
          <a:prstGeom prst="rect">
            <a:avLst/>
          </a:prstGeom>
          <a:noFill/>
        </p:spPr>
        <p:txBody>
          <a:bodyPr wrap="square">
            <a:spAutoFit/>
          </a:bodyPr>
          <a:lstStyle/>
          <a:p>
            <a:pPr marL="0" marR="0" lvl="0" indent="0" algn="ctr" defTabSz="914400" rtl="0" eaLnBrk="1" fontAlgn="auto" latinLnBrk="0" hangingPunct="1">
              <a:lnSpc>
                <a:spcPts val="904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entury Gothic Paneuropean"/>
                <a:ea typeface="+mn-ea"/>
                <a:cs typeface="+mn-cs"/>
              </a:rPr>
              <a:t>Use a visual representation to describe it. </a:t>
            </a:r>
          </a:p>
        </p:txBody>
      </p:sp>
    </p:spTree>
    <p:extLst>
      <p:ext uri="{BB962C8B-B14F-4D97-AF65-F5344CB8AC3E}">
        <p14:creationId xmlns:p14="http://schemas.microsoft.com/office/powerpoint/2010/main" val="211178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Freeform 5"/>
          <p:cNvSpPr/>
          <p:nvPr/>
        </p:nvSpPr>
        <p:spPr>
          <a:xfrm>
            <a:off x="16246365" y="8575586"/>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2"/>
            <a:stretch>
              <a:fillRect/>
            </a:stretch>
          </a:blipFill>
        </p:spPr>
        <p:txBody>
          <a:bodyPr/>
          <a:lstStyle/>
          <a:p>
            <a:endParaRPr lang="en-US"/>
          </a:p>
        </p:txBody>
      </p:sp>
      <p:sp>
        <p:nvSpPr>
          <p:cNvPr id="6" name="Freeform 6"/>
          <p:cNvSpPr/>
          <p:nvPr/>
        </p:nvSpPr>
        <p:spPr>
          <a:xfrm>
            <a:off x="620201" y="1124801"/>
            <a:ext cx="6635115" cy="8229600"/>
          </a:xfrm>
          <a:custGeom>
            <a:avLst/>
            <a:gdLst/>
            <a:ahLst/>
            <a:cxnLst/>
            <a:rect l="l" t="t" r="r" b="b"/>
            <a:pathLst>
              <a:path w="6635115" h="8229600">
                <a:moveTo>
                  <a:pt x="0" y="0"/>
                </a:moveTo>
                <a:lnTo>
                  <a:pt x="6635115" y="0"/>
                </a:lnTo>
                <a:lnTo>
                  <a:pt x="6635115" y="8229600"/>
                </a:lnTo>
                <a:lnTo>
                  <a:pt x="0" y="8229600"/>
                </a:lnTo>
                <a:lnTo>
                  <a:pt x="0" y="0"/>
                </a:lnTo>
                <a:close/>
              </a:path>
            </a:pathLst>
          </a:custGeom>
          <a:blipFill>
            <a:blip r:embed="rId3"/>
            <a:stretch>
              <a:fillRect/>
            </a:stretch>
          </a:blipFill>
        </p:spPr>
        <p:txBody>
          <a:bodyPr/>
          <a:lstStyle/>
          <a:p>
            <a:endParaRPr lang="en-US"/>
          </a:p>
        </p:txBody>
      </p:sp>
      <p:sp>
        <p:nvSpPr>
          <p:cNvPr id="7" name="TextBox 6">
            <a:extLst>
              <a:ext uri="{FF2B5EF4-FFF2-40B4-BE49-F238E27FC236}">
                <a16:creationId xmlns:a16="http://schemas.microsoft.com/office/drawing/2014/main" id="{C1BDE044-60EB-5393-471F-84B2DE50BA6F}"/>
              </a:ext>
            </a:extLst>
          </p:cNvPr>
          <p:cNvSpPr txBox="1"/>
          <p:nvPr/>
        </p:nvSpPr>
        <p:spPr>
          <a:xfrm>
            <a:off x="8382000" y="1356798"/>
            <a:ext cx="9285799" cy="7017306"/>
          </a:xfrm>
          <a:prstGeom prst="rect">
            <a:avLst/>
          </a:prstGeom>
          <a:noFill/>
        </p:spPr>
        <p:txBody>
          <a:bodyPr wrap="square" rtlCol="0">
            <a:spAutoFit/>
          </a:bodyPr>
          <a:lstStyle/>
          <a:p>
            <a:pPr algn="ctr"/>
            <a:r>
              <a:rPr lang="en-US" sz="4800" dirty="0">
                <a:solidFill>
                  <a:schemeClr val="accent5"/>
                </a:solidFill>
                <a:effectLst/>
                <a:latin typeface="Century Gothic" panose="020B0502020202020204" pitchFamily="34" charset="0"/>
                <a:ea typeface="Calibri" panose="020F0502020204030204" pitchFamily="34" charset="0"/>
                <a:cs typeface="Times New Roman" panose="02020603050405020304" pitchFamily="18" charset="0"/>
              </a:rPr>
              <a:t>Many important United States and world leaders have been lawyers. Law is a universal language that controls almost everything around us. </a:t>
            </a:r>
          </a:p>
          <a:p>
            <a:endParaRPr lang="en-US" sz="4800"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endParaRPr>
          </a:p>
          <a:p>
            <a:pPr algn="ctr"/>
            <a:r>
              <a:rPr lang="en-US" sz="4800" dirty="0">
                <a:solidFill>
                  <a:schemeClr val="accent5"/>
                </a:solidFill>
                <a:effectLst/>
                <a:latin typeface="Century Gothic" panose="020B0502020202020204" pitchFamily="34" charset="0"/>
                <a:ea typeface="Calibri" panose="020F0502020204030204" pitchFamily="34" charset="0"/>
                <a:cs typeface="Times New Roman" panose="02020603050405020304" pitchFamily="18" charset="0"/>
              </a:rPr>
              <a:t>Imagine how powerful your mind could be if you learned how to think like a lawyer!</a:t>
            </a:r>
          </a:p>
          <a:p>
            <a:endParaRPr lang="en-US" dirty="0">
              <a:solidFill>
                <a:schemeClr val="accent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grpSp>
        <p:nvGrpSpPr>
          <p:cNvPr id="2" name="Group 2"/>
          <p:cNvGrpSpPr/>
          <p:nvPr/>
        </p:nvGrpSpPr>
        <p:grpSpPr>
          <a:xfrm rot="764659">
            <a:off x="9865746" y="-443788"/>
            <a:ext cx="9244399" cy="2944977"/>
            <a:chOff x="0" y="0"/>
            <a:chExt cx="12325866" cy="3926636"/>
          </a:xfrm>
        </p:grpSpPr>
        <p:sp>
          <p:nvSpPr>
            <p:cNvPr id="3" name="Freeform 3"/>
            <p:cNvSpPr/>
            <p:nvPr/>
          </p:nvSpPr>
          <p:spPr>
            <a:xfrm rot="-620188">
              <a:off x="197356" y="566440"/>
              <a:ext cx="6566520" cy="2793756"/>
            </a:xfrm>
            <a:custGeom>
              <a:avLst/>
              <a:gdLst/>
              <a:ahLst/>
              <a:cxnLst/>
              <a:rect l="l" t="t" r="r" b="b"/>
              <a:pathLst>
                <a:path w="6566520" h="2793756">
                  <a:moveTo>
                    <a:pt x="0" y="0"/>
                  </a:moveTo>
                  <a:lnTo>
                    <a:pt x="6566519" y="0"/>
                  </a:lnTo>
                  <a:lnTo>
                    <a:pt x="6566519" y="2793756"/>
                  </a:lnTo>
                  <a:lnTo>
                    <a:pt x="0" y="2793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80111" flipH="1">
              <a:off x="5727688" y="120048"/>
              <a:ext cx="6566520" cy="2793756"/>
            </a:xfrm>
            <a:custGeom>
              <a:avLst/>
              <a:gdLst/>
              <a:ahLst/>
              <a:cxnLst/>
              <a:rect l="l" t="t" r="r" b="b"/>
              <a:pathLst>
                <a:path w="6566520" h="2793756">
                  <a:moveTo>
                    <a:pt x="6566520" y="0"/>
                  </a:moveTo>
                  <a:lnTo>
                    <a:pt x="0" y="0"/>
                  </a:lnTo>
                  <a:lnTo>
                    <a:pt x="0" y="2793755"/>
                  </a:lnTo>
                  <a:lnTo>
                    <a:pt x="6566520" y="2793755"/>
                  </a:lnTo>
                  <a:lnTo>
                    <a:pt x="65665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Freeform 5"/>
          <p:cNvSpPr/>
          <p:nvPr/>
        </p:nvSpPr>
        <p:spPr>
          <a:xfrm>
            <a:off x="266968" y="8479485"/>
            <a:ext cx="1858747" cy="1557630"/>
          </a:xfrm>
          <a:custGeom>
            <a:avLst/>
            <a:gdLst/>
            <a:ahLst/>
            <a:cxnLst/>
            <a:rect l="l" t="t" r="r" b="b"/>
            <a:pathLst>
              <a:path w="1858747" h="1557630">
                <a:moveTo>
                  <a:pt x="0" y="0"/>
                </a:moveTo>
                <a:lnTo>
                  <a:pt x="1858748" y="0"/>
                </a:lnTo>
                <a:lnTo>
                  <a:pt x="1858748" y="1557630"/>
                </a:lnTo>
                <a:lnTo>
                  <a:pt x="0" y="1557630"/>
                </a:lnTo>
                <a:lnTo>
                  <a:pt x="0" y="0"/>
                </a:lnTo>
                <a:close/>
              </a:path>
            </a:pathLst>
          </a:custGeom>
          <a:blipFill>
            <a:blip r:embed="rId6"/>
            <a:stretch>
              <a:fillRect/>
            </a:stretch>
          </a:blipFill>
        </p:spPr>
        <p:txBody>
          <a:bodyPr/>
          <a:lstStyle/>
          <a:p>
            <a:endParaRPr lang="en-US"/>
          </a:p>
        </p:txBody>
      </p:sp>
      <p:sp>
        <p:nvSpPr>
          <p:cNvPr id="6" name="Freeform 6"/>
          <p:cNvSpPr/>
          <p:nvPr/>
        </p:nvSpPr>
        <p:spPr>
          <a:xfrm>
            <a:off x="9964764" y="1169833"/>
            <a:ext cx="8323236" cy="8229600"/>
          </a:xfrm>
          <a:custGeom>
            <a:avLst/>
            <a:gdLst/>
            <a:ahLst/>
            <a:cxnLst/>
            <a:rect l="l" t="t" r="r" b="b"/>
            <a:pathLst>
              <a:path w="8323236" h="8229600">
                <a:moveTo>
                  <a:pt x="0" y="0"/>
                </a:moveTo>
                <a:lnTo>
                  <a:pt x="8323236" y="0"/>
                </a:lnTo>
                <a:lnTo>
                  <a:pt x="8323236" y="8229600"/>
                </a:lnTo>
                <a:lnTo>
                  <a:pt x="0" y="8229600"/>
                </a:lnTo>
                <a:lnTo>
                  <a:pt x="0" y="0"/>
                </a:lnTo>
                <a:close/>
              </a:path>
            </a:pathLst>
          </a:custGeom>
          <a:blipFill>
            <a:blip r:embed="rId7"/>
            <a:stretch>
              <a:fillRect/>
            </a:stretch>
          </a:blipFill>
        </p:spPr>
        <p:txBody>
          <a:bodyPr/>
          <a:lstStyle/>
          <a:p>
            <a:endParaRPr lang="en-US"/>
          </a:p>
        </p:txBody>
      </p:sp>
      <p:sp>
        <p:nvSpPr>
          <p:cNvPr id="7" name="TextBox 6">
            <a:extLst>
              <a:ext uri="{FF2B5EF4-FFF2-40B4-BE49-F238E27FC236}">
                <a16:creationId xmlns:a16="http://schemas.microsoft.com/office/drawing/2014/main" id="{B2D2D119-CE6E-FEB6-048C-FDCA7C369AC1}"/>
              </a:ext>
            </a:extLst>
          </p:cNvPr>
          <p:cNvSpPr txBox="1"/>
          <p:nvPr/>
        </p:nvSpPr>
        <p:spPr>
          <a:xfrm>
            <a:off x="735684" y="1462179"/>
            <a:ext cx="9285799" cy="6278642"/>
          </a:xfrm>
          <a:prstGeom prst="rect">
            <a:avLst/>
          </a:prstGeom>
          <a:noFill/>
        </p:spPr>
        <p:txBody>
          <a:bodyPr wrap="square" rtlCol="0">
            <a:spAutoFit/>
          </a:bodyPr>
          <a:lstStyle/>
          <a:p>
            <a:pPr marL="0" indent="0" algn="ctr">
              <a:buNone/>
            </a:pPr>
            <a:r>
              <a:rPr lang="en-US" sz="4800" dirty="0">
                <a:solidFill>
                  <a:schemeClr val="accent5"/>
                </a:solidFill>
                <a:effectLst/>
                <a:latin typeface="Century Gothic" panose="020B0502020202020204" pitchFamily="34" charset="0"/>
                <a:ea typeface="Calibri" panose="020F0502020204030204" pitchFamily="34" charset="0"/>
                <a:cs typeface="Times New Roman" panose="02020603050405020304" pitchFamily="18" charset="0"/>
              </a:rPr>
              <a:t>thinkLaw will help you learn to think critically using real-life legal cases. You will learn how to argue both sides of a case, conduct investigations, settle disputes, make difficult decisions, and write persuasively. </a:t>
            </a:r>
            <a:endParaRPr lang="en-US" sz="4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accent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grpSp>
        <p:nvGrpSpPr>
          <p:cNvPr id="2" name="Group 2"/>
          <p:cNvGrpSpPr/>
          <p:nvPr/>
        </p:nvGrpSpPr>
        <p:grpSpPr>
          <a:xfrm>
            <a:off x="-1" y="8367985"/>
            <a:ext cx="18288001" cy="1919015"/>
            <a:chOff x="0" y="0"/>
            <a:chExt cx="4939308" cy="566777"/>
          </a:xfrm>
        </p:grpSpPr>
        <p:sp>
          <p:nvSpPr>
            <p:cNvPr id="3" name="Freeform 3"/>
            <p:cNvSpPr/>
            <p:nvPr/>
          </p:nvSpPr>
          <p:spPr>
            <a:xfrm>
              <a:off x="0" y="0"/>
              <a:ext cx="4939308" cy="566777"/>
            </a:xfrm>
            <a:custGeom>
              <a:avLst/>
              <a:gdLst/>
              <a:ahLst/>
              <a:cxnLst/>
              <a:rect l="l" t="t" r="r" b="b"/>
              <a:pathLst>
                <a:path w="4939308" h="566777">
                  <a:moveTo>
                    <a:pt x="0" y="0"/>
                  </a:moveTo>
                  <a:lnTo>
                    <a:pt x="4939308" y="0"/>
                  </a:lnTo>
                  <a:lnTo>
                    <a:pt x="4939308" y="566777"/>
                  </a:lnTo>
                  <a:lnTo>
                    <a:pt x="0" y="566777"/>
                  </a:lnTo>
                  <a:close/>
                </a:path>
              </a:pathLst>
            </a:custGeom>
            <a:solidFill>
              <a:srgbClr val="006EB6"/>
            </a:solidFill>
            <a:ln w="38100" cap="sq">
              <a:solidFill>
                <a:srgbClr val="000000"/>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4" name="TextBox 4"/>
            <p:cNvSpPr txBox="1"/>
            <p:nvPr/>
          </p:nvSpPr>
          <p:spPr>
            <a:xfrm>
              <a:off x="0" y="-38100"/>
              <a:ext cx="4939308" cy="60487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srgbClr val="006EB6"/>
                </a:solidFill>
                <a:effectLst/>
                <a:uLnTx/>
                <a:uFillTx/>
                <a:latin typeface="Calibri"/>
                <a:ea typeface="+mn-ea"/>
                <a:cs typeface="+mn-cs"/>
              </a:endParaRPr>
            </a:p>
          </p:txBody>
        </p:sp>
      </p:grpSp>
      <p:grpSp>
        <p:nvGrpSpPr>
          <p:cNvPr id="5" name="Group 5"/>
          <p:cNvGrpSpPr/>
          <p:nvPr/>
        </p:nvGrpSpPr>
        <p:grpSpPr>
          <a:xfrm rot="-215785">
            <a:off x="-140401" y="-738474"/>
            <a:ext cx="18568801" cy="3534347"/>
            <a:chOff x="0" y="0"/>
            <a:chExt cx="24758402" cy="4712463"/>
          </a:xfrm>
        </p:grpSpPr>
        <p:sp>
          <p:nvSpPr>
            <p:cNvPr id="6" name="Freeform 6"/>
            <p:cNvSpPr/>
            <p:nvPr/>
          </p:nvSpPr>
          <p:spPr>
            <a:xfrm rot="-404402">
              <a:off x="143338" y="381231"/>
              <a:ext cx="6663458" cy="2834998"/>
            </a:xfrm>
            <a:custGeom>
              <a:avLst/>
              <a:gdLst/>
              <a:ahLst/>
              <a:cxnLst/>
              <a:rect l="l" t="t" r="r" b="b"/>
              <a:pathLst>
                <a:path w="6663458" h="2834998">
                  <a:moveTo>
                    <a:pt x="0" y="0"/>
                  </a:moveTo>
                  <a:lnTo>
                    <a:pt x="6663458" y="0"/>
                  </a:lnTo>
                  <a:lnTo>
                    <a:pt x="6663458" y="2834998"/>
                  </a:lnTo>
                  <a:lnTo>
                    <a:pt x="0" y="28349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7" name="Freeform 7"/>
            <p:cNvSpPr/>
            <p:nvPr/>
          </p:nvSpPr>
          <p:spPr>
            <a:xfrm rot="295897" flipH="1">
              <a:off x="5772676" y="281170"/>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8" name="Freeform 8"/>
            <p:cNvSpPr/>
            <p:nvPr/>
          </p:nvSpPr>
          <p:spPr>
            <a:xfrm rot="-6771">
              <a:off x="12293396" y="759906"/>
              <a:ext cx="6663458" cy="2834998"/>
            </a:xfrm>
            <a:custGeom>
              <a:avLst/>
              <a:gdLst/>
              <a:ahLst/>
              <a:cxnLst/>
              <a:rect l="l" t="t" r="r" b="b"/>
              <a:pathLst>
                <a:path w="6663458" h="2834998">
                  <a:moveTo>
                    <a:pt x="0" y="0"/>
                  </a:moveTo>
                  <a:lnTo>
                    <a:pt x="6663458" y="0"/>
                  </a:lnTo>
                  <a:lnTo>
                    <a:pt x="6663458" y="2834999"/>
                  </a:lnTo>
                  <a:lnTo>
                    <a:pt x="0" y="2834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9" name="Freeform 9"/>
            <p:cNvSpPr/>
            <p:nvPr/>
          </p:nvSpPr>
          <p:spPr>
            <a:xfrm rot="611639" flipH="1">
              <a:off x="17896667" y="1310186"/>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grpSp>
      <p:sp>
        <p:nvSpPr>
          <p:cNvPr id="10" name="Freeform 10"/>
          <p:cNvSpPr/>
          <p:nvPr/>
        </p:nvSpPr>
        <p:spPr>
          <a:xfrm>
            <a:off x="16223174" y="8729370"/>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B2B0387-3B53-B05C-5431-8D44942506F4}"/>
              </a:ext>
            </a:extLst>
          </p:cNvPr>
          <p:cNvSpPr txBox="1"/>
          <p:nvPr/>
        </p:nvSpPr>
        <p:spPr>
          <a:xfrm>
            <a:off x="182888" y="2648738"/>
            <a:ext cx="17922224" cy="4360168"/>
          </a:xfrm>
          <a:prstGeom prst="rect">
            <a:avLst/>
          </a:prstGeom>
        </p:spPr>
        <p:txBody>
          <a:bodyPr wrap="square" lIns="0" tIns="0" rIns="0" bIns="0" rtlCol="0" anchor="t">
            <a:spAutoFit/>
          </a:bodyPr>
          <a:lstStyle/>
          <a:p>
            <a:pPr marL="0" marR="0" lvl="0" indent="0" algn="ctr" defTabSz="914400" rtl="0" eaLnBrk="1" fontAlgn="auto" latinLnBrk="0" hangingPunct="1">
              <a:lnSpc>
                <a:spcPts val="17043"/>
              </a:lnSpc>
              <a:spcBef>
                <a:spcPts val="0"/>
              </a:spcBef>
              <a:spcAft>
                <a:spcPts val="0"/>
              </a:spcAft>
              <a:buClrTx/>
              <a:buSzTx/>
              <a:buFontTx/>
              <a:buNone/>
              <a:tabLst/>
              <a:defRPr/>
            </a:pPr>
            <a:r>
              <a:rPr kumimoji="0" lang="en-US" sz="15082" b="0" i="0" u="none" strike="noStrike" kern="1200" cap="none" spc="0" normalizeH="0" baseline="0" noProof="0" dirty="0">
                <a:ln>
                  <a:noFill/>
                </a:ln>
                <a:solidFill>
                  <a:srgbClr val="FFFFFF"/>
                </a:solidFill>
                <a:effectLst/>
                <a:uLnTx/>
                <a:uFillTx/>
                <a:latin typeface="Century Gothic Paneuropean"/>
                <a:ea typeface="+mn-ea"/>
                <a:cs typeface="+mn-cs"/>
              </a:rPr>
              <a:t>How does that connect to math? </a:t>
            </a:r>
          </a:p>
        </p:txBody>
      </p:sp>
    </p:spTree>
    <p:extLst>
      <p:ext uri="{BB962C8B-B14F-4D97-AF65-F5344CB8AC3E}">
        <p14:creationId xmlns:p14="http://schemas.microsoft.com/office/powerpoint/2010/main" val="65957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10" name="Freeform 10"/>
          <p:cNvSpPr/>
          <p:nvPr/>
        </p:nvSpPr>
        <p:spPr>
          <a:xfrm>
            <a:off x="16223174" y="8729370"/>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B2B0387-3B53-B05C-5431-8D44942506F4}"/>
              </a:ext>
            </a:extLst>
          </p:cNvPr>
          <p:cNvSpPr txBox="1"/>
          <p:nvPr/>
        </p:nvSpPr>
        <p:spPr>
          <a:xfrm>
            <a:off x="182888" y="2648738"/>
            <a:ext cx="17922224" cy="4616648"/>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0000" b="0" i="0" u="none" strike="noStrike" kern="1200" cap="none" spc="0" normalizeH="0" baseline="0" noProof="0" dirty="0">
                <a:ln>
                  <a:noFill/>
                </a:ln>
                <a:solidFill>
                  <a:srgbClr val="FFFFFF"/>
                </a:solidFill>
                <a:effectLst/>
                <a:uLnTx/>
                <a:uFillTx/>
                <a:latin typeface="Century Gothic Paneuropean"/>
                <a:ea typeface="+mn-ea"/>
                <a:cs typeface="+mn-cs"/>
              </a:rPr>
              <a:t>Why is it important to practice math with real life math examples? </a:t>
            </a:r>
          </a:p>
        </p:txBody>
      </p:sp>
      <p:grpSp>
        <p:nvGrpSpPr>
          <p:cNvPr id="12" name="Group 2"/>
          <p:cNvGrpSpPr/>
          <p:nvPr/>
        </p:nvGrpSpPr>
        <p:grpSpPr>
          <a:xfrm rot="-560733">
            <a:off x="-1724707" y="-443788"/>
            <a:ext cx="9244399" cy="2944977"/>
            <a:chOff x="0" y="0"/>
            <a:chExt cx="12325866" cy="3926636"/>
          </a:xfrm>
        </p:grpSpPr>
        <p:sp>
          <p:nvSpPr>
            <p:cNvPr id="13" name="Freeform 3"/>
            <p:cNvSpPr/>
            <p:nvPr/>
          </p:nvSpPr>
          <p:spPr>
            <a:xfrm rot="-620188">
              <a:off x="197356" y="566440"/>
              <a:ext cx="6566520" cy="2793756"/>
            </a:xfrm>
            <a:custGeom>
              <a:avLst/>
              <a:gdLst/>
              <a:ahLst/>
              <a:cxnLst/>
              <a:rect l="l" t="t" r="r" b="b"/>
              <a:pathLst>
                <a:path w="6566520" h="2793756">
                  <a:moveTo>
                    <a:pt x="0" y="0"/>
                  </a:moveTo>
                  <a:lnTo>
                    <a:pt x="6566519" y="0"/>
                  </a:lnTo>
                  <a:lnTo>
                    <a:pt x="6566519" y="2793756"/>
                  </a:lnTo>
                  <a:lnTo>
                    <a:pt x="0" y="2793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4"/>
            <p:cNvSpPr/>
            <p:nvPr/>
          </p:nvSpPr>
          <p:spPr>
            <a:xfrm rot="80111" flipH="1">
              <a:off x="5727688" y="120048"/>
              <a:ext cx="6566520" cy="2793756"/>
            </a:xfrm>
            <a:custGeom>
              <a:avLst/>
              <a:gdLst/>
              <a:ahLst/>
              <a:cxnLst/>
              <a:rect l="l" t="t" r="r" b="b"/>
              <a:pathLst>
                <a:path w="6566520" h="2793756">
                  <a:moveTo>
                    <a:pt x="6566520" y="0"/>
                  </a:moveTo>
                  <a:lnTo>
                    <a:pt x="0" y="0"/>
                  </a:lnTo>
                  <a:lnTo>
                    <a:pt x="0" y="2793755"/>
                  </a:lnTo>
                  <a:lnTo>
                    <a:pt x="6566520" y="2793755"/>
                  </a:lnTo>
                  <a:lnTo>
                    <a:pt x="656652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Tree>
    <p:extLst>
      <p:ext uri="{BB962C8B-B14F-4D97-AF65-F5344CB8AC3E}">
        <p14:creationId xmlns:p14="http://schemas.microsoft.com/office/powerpoint/2010/main" val="3636965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grpSp>
        <p:nvGrpSpPr>
          <p:cNvPr id="5" name="Group 5"/>
          <p:cNvGrpSpPr/>
          <p:nvPr/>
        </p:nvGrpSpPr>
        <p:grpSpPr>
          <a:xfrm rot="-215785">
            <a:off x="-140401" y="-738474"/>
            <a:ext cx="18568801" cy="3534347"/>
            <a:chOff x="0" y="0"/>
            <a:chExt cx="24758402" cy="4712463"/>
          </a:xfrm>
        </p:grpSpPr>
        <p:sp>
          <p:nvSpPr>
            <p:cNvPr id="6" name="Freeform 6"/>
            <p:cNvSpPr/>
            <p:nvPr/>
          </p:nvSpPr>
          <p:spPr>
            <a:xfrm rot="-404402">
              <a:off x="143338" y="381231"/>
              <a:ext cx="6663458" cy="2834998"/>
            </a:xfrm>
            <a:custGeom>
              <a:avLst/>
              <a:gdLst/>
              <a:ahLst/>
              <a:cxnLst/>
              <a:rect l="l" t="t" r="r" b="b"/>
              <a:pathLst>
                <a:path w="6663458" h="2834998">
                  <a:moveTo>
                    <a:pt x="0" y="0"/>
                  </a:moveTo>
                  <a:lnTo>
                    <a:pt x="6663458" y="0"/>
                  </a:lnTo>
                  <a:lnTo>
                    <a:pt x="6663458" y="2834998"/>
                  </a:lnTo>
                  <a:lnTo>
                    <a:pt x="0" y="28349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7" name="Freeform 7"/>
            <p:cNvSpPr/>
            <p:nvPr/>
          </p:nvSpPr>
          <p:spPr>
            <a:xfrm rot="295897" flipH="1">
              <a:off x="5772676" y="281170"/>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8" name="Freeform 8"/>
            <p:cNvSpPr/>
            <p:nvPr/>
          </p:nvSpPr>
          <p:spPr>
            <a:xfrm rot="-6771">
              <a:off x="12293396" y="759906"/>
              <a:ext cx="6663458" cy="2834998"/>
            </a:xfrm>
            <a:custGeom>
              <a:avLst/>
              <a:gdLst/>
              <a:ahLst/>
              <a:cxnLst/>
              <a:rect l="l" t="t" r="r" b="b"/>
              <a:pathLst>
                <a:path w="6663458" h="2834998">
                  <a:moveTo>
                    <a:pt x="0" y="0"/>
                  </a:moveTo>
                  <a:lnTo>
                    <a:pt x="6663458" y="0"/>
                  </a:lnTo>
                  <a:lnTo>
                    <a:pt x="6663458" y="2834999"/>
                  </a:lnTo>
                  <a:lnTo>
                    <a:pt x="0" y="2834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9" name="Freeform 9"/>
            <p:cNvSpPr/>
            <p:nvPr/>
          </p:nvSpPr>
          <p:spPr>
            <a:xfrm rot="611639" flipH="1">
              <a:off x="17896667" y="1310186"/>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grpSp>
      <p:sp>
        <p:nvSpPr>
          <p:cNvPr id="10" name="Freeform 10"/>
          <p:cNvSpPr/>
          <p:nvPr/>
        </p:nvSpPr>
        <p:spPr>
          <a:xfrm>
            <a:off x="16223174" y="8729370"/>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B2B0387-3B53-B05C-5431-8D44942506F4}"/>
              </a:ext>
            </a:extLst>
          </p:cNvPr>
          <p:cNvSpPr txBox="1"/>
          <p:nvPr/>
        </p:nvSpPr>
        <p:spPr>
          <a:xfrm>
            <a:off x="182887" y="2990727"/>
            <a:ext cx="17922224" cy="4154984"/>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9000" b="0" i="0" u="none" strike="noStrike" kern="1200" cap="none" spc="0" normalizeH="0" baseline="0" noProof="0" dirty="0">
                <a:ln>
                  <a:noFill/>
                </a:ln>
                <a:solidFill>
                  <a:srgbClr val="FFFFFF"/>
                </a:solidFill>
                <a:effectLst/>
                <a:uLnTx/>
                <a:uFillTx/>
                <a:latin typeface="Century Gothic Paneuropean"/>
                <a:ea typeface="+mn-ea"/>
                <a:cs typeface="+mn-cs"/>
              </a:rPr>
              <a:t>In part 2 of this lesson, we will look at some tips to master math labs!</a:t>
            </a:r>
          </a:p>
        </p:txBody>
      </p:sp>
    </p:spTree>
    <p:extLst>
      <p:ext uri="{BB962C8B-B14F-4D97-AF65-F5344CB8AC3E}">
        <p14:creationId xmlns:p14="http://schemas.microsoft.com/office/powerpoint/2010/main" val="62395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7" name="TextBox 7"/>
          <p:cNvSpPr txBox="1"/>
          <p:nvPr/>
        </p:nvSpPr>
        <p:spPr>
          <a:xfrm>
            <a:off x="1828800" y="3467100"/>
            <a:ext cx="5867401" cy="221599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entury Gothic Paneuropean"/>
                <a:ea typeface="+mn-ea"/>
                <a:cs typeface="+mn-cs"/>
              </a:rPr>
              <a:t>thinkCool-down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Century Gothic Paneurope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european"/>
                <a:ea typeface="+mn-ea"/>
                <a:cs typeface="+mn-cs"/>
              </a:rPr>
              <a:t>Before we finish…</a:t>
            </a:r>
          </a:p>
        </p:txBody>
      </p:sp>
      <p:sp>
        <p:nvSpPr>
          <p:cNvPr id="2" name="Freeform 11">
            <a:extLst>
              <a:ext uri="{FF2B5EF4-FFF2-40B4-BE49-F238E27FC236}">
                <a16:creationId xmlns:a16="http://schemas.microsoft.com/office/drawing/2014/main" id="{C3648939-B38E-2052-9676-5C2E772155B0}"/>
              </a:ext>
            </a:extLst>
          </p:cNvPr>
          <p:cNvSpPr/>
          <p:nvPr/>
        </p:nvSpPr>
        <p:spPr>
          <a:xfrm>
            <a:off x="685800" y="8479485"/>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EB6"/>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01A906A-581F-798E-5977-7626B571DE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6000" y="533400"/>
            <a:ext cx="7404639" cy="9220200"/>
          </a:xfrm>
          <a:prstGeom prst="rect">
            <a:avLst/>
          </a:prstGeom>
        </p:spPr>
      </p:pic>
    </p:spTree>
    <p:extLst>
      <p:ext uri="{BB962C8B-B14F-4D97-AF65-F5344CB8AC3E}">
        <p14:creationId xmlns:p14="http://schemas.microsoft.com/office/powerpoint/2010/main" val="264245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820DA-EDA5-FF9F-6C05-99FB00D10D42}"/>
              </a:ext>
            </a:extLst>
          </p:cNvPr>
          <p:cNvSpPr txBox="1"/>
          <p:nvPr/>
        </p:nvSpPr>
        <p:spPr>
          <a:xfrm>
            <a:off x="990600" y="3341853"/>
            <a:ext cx="7467600" cy="3603294"/>
          </a:xfrm>
          <a:prstGeom prst="rect">
            <a:avLst/>
          </a:prstGeom>
          <a:noFill/>
        </p:spPr>
        <p:txBody>
          <a:bodyPr wrap="square">
            <a:spAutoFit/>
          </a:bodyPr>
          <a:lstStyle/>
          <a:p>
            <a:pPr marL="0" marR="0" algn="ctr">
              <a:lnSpc>
                <a:spcPct val="107000"/>
              </a:lnSpc>
              <a:spcBef>
                <a:spcPts val="0"/>
              </a:spcBef>
              <a:spcAft>
                <a:spcPts val="800"/>
              </a:spcAft>
            </a:pPr>
            <a:r>
              <a:rPr lang="en-US" sz="5400" dirty="0">
                <a:solidFill>
                  <a:schemeClr val="accent5"/>
                </a:solidFill>
                <a:effectLst/>
                <a:latin typeface="Century Gothic" panose="020B0502020202020204" pitchFamily="34" charset="0"/>
                <a:ea typeface="Calibri" panose="020F0502020204030204" pitchFamily="34" charset="0"/>
                <a:cs typeface="Arial" panose="020B0604020202020204" pitchFamily="34" charset="0"/>
              </a:rPr>
              <a:t>You will begin by solving 5 math problems. Try your best. </a:t>
            </a:r>
            <a:endParaRPr lang="en-US" sz="5400" dirty="0">
              <a:solidFill>
                <a:schemeClr val="accent5"/>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Freeform 11">
            <a:extLst>
              <a:ext uri="{FF2B5EF4-FFF2-40B4-BE49-F238E27FC236}">
                <a16:creationId xmlns:a16="http://schemas.microsoft.com/office/drawing/2014/main" id="{A8E1D4AB-4C45-E7E2-539E-430A64C8C1BC}"/>
              </a:ext>
            </a:extLst>
          </p:cNvPr>
          <p:cNvSpPr/>
          <p:nvPr/>
        </p:nvSpPr>
        <p:spPr>
          <a:xfrm>
            <a:off x="3048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endParaRPr lang="en-US"/>
          </a:p>
        </p:txBody>
      </p:sp>
      <p:pic>
        <p:nvPicPr>
          <p:cNvPr id="8" name="Picture 7">
            <a:extLst>
              <a:ext uri="{FF2B5EF4-FFF2-40B4-BE49-F238E27FC236}">
                <a16:creationId xmlns:a16="http://schemas.microsoft.com/office/drawing/2014/main" id="{4AFAD818-036F-E0B2-D7CC-1E298EC476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41425" y="418642"/>
            <a:ext cx="5196989" cy="6554115"/>
          </a:xfrm>
          <a:prstGeom prst="rect">
            <a:avLst/>
          </a:prstGeom>
        </p:spPr>
      </p:pic>
      <p:pic>
        <p:nvPicPr>
          <p:cNvPr id="10" name="Picture 9">
            <a:extLst>
              <a:ext uri="{FF2B5EF4-FFF2-40B4-BE49-F238E27FC236}">
                <a16:creationId xmlns:a16="http://schemas.microsoft.com/office/drawing/2014/main" id="{D4505D43-65DF-749B-8845-C7B9BCC2AEA1}"/>
              </a:ext>
            </a:extLst>
          </p:cNvPr>
          <p:cNvPicPr>
            <a:picLocks noChangeAspect="1"/>
          </p:cNvPicPr>
          <p:nvPr/>
        </p:nvPicPr>
        <p:blipFill>
          <a:blip r:embed="rId5"/>
          <a:stretch>
            <a:fillRect/>
          </a:stretch>
        </p:blipFill>
        <p:spPr>
          <a:xfrm>
            <a:off x="13010456" y="3695700"/>
            <a:ext cx="4972744" cy="6192114"/>
          </a:xfrm>
          <a:prstGeom prst="rect">
            <a:avLst/>
          </a:prstGeom>
        </p:spPr>
      </p:pic>
    </p:spTree>
    <p:extLst>
      <p:ext uri="{BB962C8B-B14F-4D97-AF65-F5344CB8AC3E}">
        <p14:creationId xmlns:p14="http://schemas.microsoft.com/office/powerpoint/2010/main" val="234687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820DA-EDA5-FF9F-6C05-99FB00D10D42}"/>
              </a:ext>
            </a:extLst>
          </p:cNvPr>
          <p:cNvSpPr txBox="1"/>
          <p:nvPr/>
        </p:nvSpPr>
        <p:spPr>
          <a:xfrm>
            <a:off x="609600" y="1485900"/>
            <a:ext cx="9144000" cy="624773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b="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Next, you will complete the mindset section. There are 15 questions where you will reflect on their feelings immediately after solving the first 5 math questions.</a:t>
            </a:r>
          </a:p>
        </p:txBody>
      </p:sp>
      <p:sp>
        <p:nvSpPr>
          <p:cNvPr id="3" name="TextBox 2">
            <a:extLst>
              <a:ext uri="{FF2B5EF4-FFF2-40B4-BE49-F238E27FC236}">
                <a16:creationId xmlns:a16="http://schemas.microsoft.com/office/drawing/2014/main" id="{C64133A5-7E43-401E-10AE-6D0DC538218E}"/>
              </a:ext>
            </a:extLst>
          </p:cNvPr>
          <p:cNvSpPr txBox="1"/>
          <p:nvPr/>
        </p:nvSpPr>
        <p:spPr>
          <a:xfrm>
            <a:off x="304800" y="8906435"/>
            <a:ext cx="17678400" cy="91281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Please follow these 4 instructions carefully.</a:t>
            </a:r>
          </a:p>
        </p:txBody>
      </p:sp>
      <p:sp>
        <p:nvSpPr>
          <p:cNvPr id="4" name="Freeform 11">
            <a:extLst>
              <a:ext uri="{FF2B5EF4-FFF2-40B4-BE49-F238E27FC236}">
                <a16:creationId xmlns:a16="http://schemas.microsoft.com/office/drawing/2014/main" id="{3E43DE1E-B1DA-BA56-AD76-D40818F0E320}"/>
              </a:ext>
            </a:extLst>
          </p:cNvPr>
          <p:cNvSpPr/>
          <p:nvPr/>
        </p:nvSpPr>
        <p:spPr>
          <a:xfrm>
            <a:off x="16124453" y="266700"/>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endParaRPr lang="en-US"/>
          </a:p>
        </p:txBody>
      </p:sp>
      <p:pic>
        <p:nvPicPr>
          <p:cNvPr id="7" name="Picture 6">
            <a:extLst>
              <a:ext uri="{FF2B5EF4-FFF2-40B4-BE49-F238E27FC236}">
                <a16:creationId xmlns:a16="http://schemas.microsoft.com/office/drawing/2014/main" id="{AB422934-26B8-9E93-8074-075AFF623774}"/>
              </a:ext>
            </a:extLst>
          </p:cNvPr>
          <p:cNvPicPr>
            <a:picLocks noChangeAspect="1"/>
          </p:cNvPicPr>
          <p:nvPr/>
        </p:nvPicPr>
        <p:blipFill>
          <a:blip r:embed="rId4"/>
          <a:stretch>
            <a:fillRect/>
          </a:stretch>
        </p:blipFill>
        <p:spPr>
          <a:xfrm>
            <a:off x="10210800" y="1794697"/>
            <a:ext cx="6544588" cy="6325483"/>
          </a:xfrm>
          <a:prstGeom prst="rect">
            <a:avLst/>
          </a:prstGeom>
        </p:spPr>
      </p:pic>
    </p:spTree>
    <p:extLst>
      <p:ext uri="{BB962C8B-B14F-4D97-AF65-F5344CB8AC3E}">
        <p14:creationId xmlns:p14="http://schemas.microsoft.com/office/powerpoint/2010/main" val="101862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820DA-EDA5-FF9F-6C05-99FB00D10D42}"/>
              </a:ext>
            </a:extLst>
          </p:cNvPr>
          <p:cNvSpPr txBox="1"/>
          <p:nvPr/>
        </p:nvSpPr>
        <p:spPr>
          <a:xfrm>
            <a:off x="1066800" y="1333500"/>
            <a:ext cx="9144000" cy="686457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Honesty is Key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5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b="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Be honest with yourself when answering these questions. There are no right or wrong answers. Your responses will help you measure your growth.</a:t>
            </a:r>
          </a:p>
        </p:txBody>
      </p:sp>
      <p:sp>
        <p:nvSpPr>
          <p:cNvPr id="2" name="Freeform 11">
            <a:extLst>
              <a:ext uri="{FF2B5EF4-FFF2-40B4-BE49-F238E27FC236}">
                <a16:creationId xmlns:a16="http://schemas.microsoft.com/office/drawing/2014/main" id="{1FCEE9A5-556D-039B-1A59-F2A7A167928F}"/>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endParaRPr lang="en-US"/>
          </a:p>
        </p:txBody>
      </p:sp>
      <p:pic>
        <p:nvPicPr>
          <p:cNvPr id="2050" name="Picture 2">
            <a:extLst>
              <a:ext uri="{FF2B5EF4-FFF2-40B4-BE49-F238E27FC236}">
                <a16:creationId xmlns:a16="http://schemas.microsoft.com/office/drawing/2014/main" id="{1B1394D7-E33F-D4D3-9922-F9182D7B1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0" y="1225983"/>
            <a:ext cx="5656170" cy="695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9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820DA-EDA5-FF9F-6C05-99FB00D10D42}"/>
              </a:ext>
            </a:extLst>
          </p:cNvPr>
          <p:cNvSpPr txBox="1"/>
          <p:nvPr/>
        </p:nvSpPr>
        <p:spPr>
          <a:xfrm>
            <a:off x="7924800" y="1104900"/>
            <a:ext cx="9144000" cy="785631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Self-Reflection</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5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Take a moment to reflect on each question before answering. Think about your thoughts, actions, and experiences at this moment in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time.</a:t>
            </a:r>
          </a:p>
        </p:txBody>
      </p:sp>
      <p:sp>
        <p:nvSpPr>
          <p:cNvPr id="2" name="Freeform 11">
            <a:extLst>
              <a:ext uri="{FF2B5EF4-FFF2-40B4-BE49-F238E27FC236}">
                <a16:creationId xmlns:a16="http://schemas.microsoft.com/office/drawing/2014/main" id="{B3DB4DA8-E36A-9DCC-4A82-F1788CD0EC90}"/>
              </a:ext>
            </a:extLst>
          </p:cNvPr>
          <p:cNvSpPr/>
          <p:nvPr/>
        </p:nvSpPr>
        <p:spPr>
          <a:xfrm>
            <a:off x="457200" y="8691270"/>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endParaRPr lang="en-US"/>
          </a:p>
        </p:txBody>
      </p:sp>
      <p:pic>
        <p:nvPicPr>
          <p:cNvPr id="1026" name="Picture 2">
            <a:extLst>
              <a:ext uri="{FF2B5EF4-FFF2-40B4-BE49-F238E27FC236}">
                <a16:creationId xmlns:a16="http://schemas.microsoft.com/office/drawing/2014/main" id="{8554D5B3-BED7-7F33-CE58-C5C180E8E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508" y="1333500"/>
            <a:ext cx="619114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4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820DA-EDA5-FF9F-6C05-99FB00D10D42}"/>
              </a:ext>
            </a:extLst>
          </p:cNvPr>
          <p:cNvSpPr txBox="1"/>
          <p:nvPr/>
        </p:nvSpPr>
        <p:spPr>
          <a:xfrm>
            <a:off x="914400" y="4152900"/>
            <a:ext cx="16459200" cy="4896340"/>
          </a:xfrm>
          <a:prstGeom prst="rect">
            <a:avLst/>
          </a:prstGeom>
          <a:noFill/>
        </p:spPr>
        <p:txBody>
          <a:bodyPr wrap="square">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4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0-Strongly Disagree</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en-US" sz="4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1-Disagree</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en-US" sz="4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2-Somewhat Disagree</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en-US" sz="4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3-Somewhat Agree</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en-US" sz="4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4-Agree</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en-US" sz="4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5-Strongly Agree</a:t>
            </a:r>
          </a:p>
        </p:txBody>
      </p:sp>
      <p:sp>
        <p:nvSpPr>
          <p:cNvPr id="3" name="TextBox 2">
            <a:extLst>
              <a:ext uri="{FF2B5EF4-FFF2-40B4-BE49-F238E27FC236}">
                <a16:creationId xmlns:a16="http://schemas.microsoft.com/office/drawing/2014/main" id="{E62B5526-D30C-8842-C943-D3508C83DE08}"/>
              </a:ext>
            </a:extLst>
          </p:cNvPr>
          <p:cNvSpPr txBox="1"/>
          <p:nvPr/>
        </p:nvSpPr>
        <p:spPr>
          <a:xfrm>
            <a:off x="419100" y="723900"/>
            <a:ext cx="17449800" cy="271151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0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Selecting the Best-Fit Response</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For each question, select the response that best represents your current thoughts or behaviors.</a:t>
            </a:r>
          </a:p>
        </p:txBody>
      </p:sp>
      <p:sp>
        <p:nvSpPr>
          <p:cNvPr id="4" name="Freeform 11">
            <a:extLst>
              <a:ext uri="{FF2B5EF4-FFF2-40B4-BE49-F238E27FC236}">
                <a16:creationId xmlns:a16="http://schemas.microsoft.com/office/drawing/2014/main" id="{1359DF23-06E6-DA34-D8FF-0C9C993D9EB4}"/>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endParaRPr lang="en-US"/>
          </a:p>
        </p:txBody>
      </p:sp>
      <p:pic>
        <p:nvPicPr>
          <p:cNvPr id="7" name="Picture 6">
            <a:extLst>
              <a:ext uri="{FF2B5EF4-FFF2-40B4-BE49-F238E27FC236}">
                <a16:creationId xmlns:a16="http://schemas.microsoft.com/office/drawing/2014/main" id="{076A2946-F360-AA2D-B9C1-890F766F4EA4}"/>
              </a:ext>
            </a:extLst>
          </p:cNvPr>
          <p:cNvPicPr>
            <a:picLocks noChangeAspect="1"/>
          </p:cNvPicPr>
          <p:nvPr/>
        </p:nvPicPr>
        <p:blipFill>
          <a:blip r:embed="rId4"/>
          <a:stretch>
            <a:fillRect/>
          </a:stretch>
        </p:blipFill>
        <p:spPr>
          <a:xfrm>
            <a:off x="9144000" y="5037282"/>
            <a:ext cx="7411484" cy="2229161"/>
          </a:xfrm>
          <a:prstGeom prst="rect">
            <a:avLst/>
          </a:prstGeom>
        </p:spPr>
      </p:pic>
    </p:spTree>
    <p:extLst>
      <p:ext uri="{BB962C8B-B14F-4D97-AF65-F5344CB8AC3E}">
        <p14:creationId xmlns:p14="http://schemas.microsoft.com/office/powerpoint/2010/main" val="15852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820DA-EDA5-FF9F-6C05-99FB00D10D42}"/>
              </a:ext>
            </a:extLst>
          </p:cNvPr>
          <p:cNvSpPr txBox="1"/>
          <p:nvPr/>
        </p:nvSpPr>
        <p:spPr>
          <a:xfrm>
            <a:off x="8264769" y="1477108"/>
            <a:ext cx="9144000" cy="655551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Take Your Time</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5400" b="1"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There's no need to rush! Take your time to think about each question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400" i="0" u="none" strike="noStrike" kern="1200" cap="none" spc="0" normalizeH="0" baseline="0" noProof="0" dirty="0">
                <a:ln>
                  <a:noFill/>
                </a:ln>
                <a:solidFill>
                  <a:srgbClr val="F5F5F5"/>
                </a:solidFill>
                <a:effectLst/>
                <a:uLnTx/>
                <a:uFillTx/>
                <a:latin typeface="Century Gothic" panose="020B0502020202020204" pitchFamily="34" charset="0"/>
                <a:ea typeface="Calibri" panose="020F0502020204030204" pitchFamily="34" charset="0"/>
                <a:cs typeface="Arial" panose="020B0604020202020204" pitchFamily="34" charset="0"/>
              </a:rPr>
              <a:t>and provide thoughtful answers.</a:t>
            </a:r>
          </a:p>
        </p:txBody>
      </p:sp>
      <p:sp>
        <p:nvSpPr>
          <p:cNvPr id="4" name="Freeform 11">
            <a:extLst>
              <a:ext uri="{FF2B5EF4-FFF2-40B4-BE49-F238E27FC236}">
                <a16:creationId xmlns:a16="http://schemas.microsoft.com/office/drawing/2014/main" id="{C4480A4D-71A6-087C-F45B-56705E891AAB}"/>
              </a:ext>
            </a:extLst>
          </p:cNvPr>
          <p:cNvSpPr/>
          <p:nvPr/>
        </p:nvSpPr>
        <p:spPr>
          <a:xfrm>
            <a:off x="16078200" y="8589874"/>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endParaRPr lang="en-US"/>
          </a:p>
        </p:txBody>
      </p:sp>
      <p:pic>
        <p:nvPicPr>
          <p:cNvPr id="3074" name="Picture 2">
            <a:extLst>
              <a:ext uri="{FF2B5EF4-FFF2-40B4-BE49-F238E27FC236}">
                <a16:creationId xmlns:a16="http://schemas.microsoft.com/office/drawing/2014/main" id="{23437D65-55B3-B849-FBE4-4EC32FF10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85900"/>
            <a:ext cx="7010400" cy="690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715024"/>
      </p:ext>
    </p:extLst>
  </p:cSld>
  <p:clrMapOvr>
    <a:masterClrMapping/>
  </p:clrMapOvr>
</p:sld>
</file>

<file path=ppt/theme/theme1.xml><?xml version="1.0" encoding="utf-8"?>
<a:theme xmlns:a="http://schemas.openxmlformats.org/drawingml/2006/main" name="Office Theme">
  <a:themeElements>
    <a:clrScheme name="thinkLaw">
      <a:dk1>
        <a:srgbClr val="006EB6"/>
      </a:dk1>
      <a:lt1>
        <a:srgbClr val="01565C"/>
      </a:lt1>
      <a:dk2>
        <a:srgbClr val="CC4C15"/>
      </a:dk2>
      <a:lt2>
        <a:srgbClr val="004E82"/>
      </a:lt2>
      <a:accent1>
        <a:srgbClr val="D6EFFF"/>
      </a:accent1>
      <a:accent2>
        <a:srgbClr val="B5B412"/>
      </a:accent2>
      <a:accent3>
        <a:srgbClr val="6E6E6E"/>
      </a:accent3>
      <a:accent4>
        <a:srgbClr val="B8B8B8"/>
      </a:accent4>
      <a:accent5>
        <a:srgbClr val="F5F5F5"/>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71DE0A117CFD4C84C12A1F8348DB6D" ma:contentTypeVersion="18" ma:contentTypeDescription="Create a new document." ma:contentTypeScope="" ma:versionID="be0fef04da74bb853d3a03051706b979">
  <xsd:schema xmlns:xsd="http://www.w3.org/2001/XMLSchema" xmlns:xs="http://www.w3.org/2001/XMLSchema" xmlns:p="http://schemas.microsoft.com/office/2006/metadata/properties" xmlns:ns2="ddfdbd11-8bca-4bd0-96e1-1d3361b4b99b" xmlns:ns3="4dcc3836-a80e-40ac-8fff-95a21a56826a" targetNamespace="http://schemas.microsoft.com/office/2006/metadata/properties" ma:root="true" ma:fieldsID="c119daa3e35bdfdeec0bb6fffa920b3f" ns2:_="" ns3:_="">
    <xsd:import namespace="ddfdbd11-8bca-4bd0-96e1-1d3361b4b99b"/>
    <xsd:import namespace="4dcc3836-a80e-40ac-8fff-95a21a5682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dbd11-8bca-4bd0-96e1-1d3361b4b9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ed86b47-9168-46d9-b003-1cbe17f24419}" ma:internalName="TaxCatchAll" ma:showField="CatchAllData" ma:web="ddfdbd11-8bca-4bd0-96e1-1d3361b4b9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cc3836-a80e-40ac-8fff-95a21a56826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e53c3f-5bf5-42e3-bf71-46996f899f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fdbd11-8bca-4bd0-96e1-1d3361b4b99b" xsi:nil="true"/>
    <lcf76f155ced4ddcb4097134ff3c332f xmlns="4dcc3836-a80e-40ac-8fff-95a21a56826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255083-4748-4F27-9B4E-E8CA3FBA9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dbd11-8bca-4bd0-96e1-1d3361b4b99b"/>
    <ds:schemaRef ds:uri="4dcc3836-a80e-40ac-8fff-95a21a568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B51EF4-0335-4AAC-A372-628D2F9F50BD}">
  <ds:schemaRefs>
    <ds:schemaRef ds:uri="http://schemas.microsoft.com/office/2006/metadata/properties"/>
    <ds:schemaRef ds:uri="http://schemas.microsoft.com/office/infopath/2007/PartnerControls"/>
    <ds:schemaRef ds:uri="ddfdbd11-8bca-4bd0-96e1-1d3361b4b99b"/>
    <ds:schemaRef ds:uri="4dcc3836-a80e-40ac-8fff-95a21a56826a"/>
  </ds:schemaRefs>
</ds:datastoreItem>
</file>

<file path=customXml/itemProps3.xml><?xml version="1.0" encoding="utf-8"?>
<ds:datastoreItem xmlns:ds="http://schemas.openxmlformats.org/officeDocument/2006/customXml" ds:itemID="{8144C4BD-24A3-433A-B672-9AA2B6798A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3637</TotalTime>
  <Words>3899</Words>
  <Application>Microsoft Office PowerPoint</Application>
  <PresentationFormat>Custom</PresentationFormat>
  <Paragraphs>271</Paragraphs>
  <Slides>37</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Symbol</vt:lpstr>
      <vt:lpstr>Century Gothic Paneuropean</vt: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thinkLaw? (Math)</dc:title>
  <dc:creator>SarahPfeiler</dc:creator>
  <cp:lastModifiedBy>Gaby Romero</cp:lastModifiedBy>
  <cp:revision>3</cp:revision>
  <dcterms:created xsi:type="dcterms:W3CDTF">2006-08-16T00:00:00Z</dcterms:created>
  <dcterms:modified xsi:type="dcterms:W3CDTF">2024-06-18T16:19:02Z</dcterms:modified>
  <dc:identifier>DAFzHQYC67M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0x010100EE71DE0A117CFD4C84C12A1F8348DB6D</vt:lpwstr>
  </property>
  <property fmtid="{D5CDD505-2E9C-101B-9397-08002B2CF9AE}" pid="3" name="MediaServiceImageTags">
    <vt:lpwstr/>
  </property>
</Properties>
</file>