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 id="2147483660"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99" r:id="rId15"/>
  </p:sldIdLst>
  <p:sldSz cx="18288000" cy="10287000"/>
  <p:notesSz cx="6858000" cy="9144000"/>
  <p:embeddedFontLst>
    <p:embeddedFont>
      <p:font typeface="Century Gothic" panose="020B0502020202020204" pitchFamily="34" charset="0"/>
      <p:regular r:id="rId17"/>
      <p:bold r:id="rId18"/>
      <p:italic r:id="rId19"/>
      <p:boldItalic r:id="rId20"/>
    </p:embeddedFont>
    <p:embeddedFont>
      <p:font typeface="Century Gothic Paneuropean" panose="020B0604020202020204" charset="0"/>
      <p:regular r:id="rId21"/>
    </p:embeddedFont>
    <p:embeddedFont>
      <p:font typeface="Century Gothic Paneuropean Bold" panose="020B0604020202020204" charset="0"/>
      <p:regular r:id="rId22"/>
    </p:embeddedFont>
    <p:embeddedFont>
      <p:font typeface="Century Gothic Paneuropean Light" panose="020B0604020202020204" charset="0"/>
      <p:regular r:id="rId23"/>
    </p:embeddedFont>
    <p:embeddedFont>
      <p:font typeface="Open Sans Bold" panose="020B0604020202020204" charset="0"/>
      <p:regular r:id="rId24"/>
    </p:embeddedFont>
    <p:embeddedFont>
      <p:font typeface="Open Sans Light" panose="020B030603050402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0EBA1-122F-4ACA-A25B-09253A705885}" v="20" dt="2024-06-18T15:22:24.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01"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y Romero" userId="c4fa1de8-7c4a-4e69-b661-451ad283ae0e" providerId="ADAL" clId="{B200EBA1-122F-4ACA-A25B-09253A705885}"/>
    <pc:docChg chg="undo custSel modSld">
      <pc:chgData name="Gaby Romero" userId="c4fa1de8-7c4a-4e69-b661-451ad283ae0e" providerId="ADAL" clId="{B200EBA1-122F-4ACA-A25B-09253A705885}" dt="2024-06-18T15:25:32.047" v="167" actId="14826"/>
      <pc:docMkLst>
        <pc:docMk/>
      </pc:docMkLst>
      <pc:sldChg chg="addSp delSp modSp mod modAnim">
        <pc:chgData name="Gaby Romero" userId="c4fa1de8-7c4a-4e69-b661-451ad283ae0e" providerId="ADAL" clId="{B200EBA1-122F-4ACA-A25B-09253A705885}" dt="2024-06-17T15:48:41.471" v="154" actId="20577"/>
        <pc:sldMkLst>
          <pc:docMk/>
          <pc:sldMk cId="0" sldId="256"/>
        </pc:sldMkLst>
        <pc:spChg chg="del mod">
          <ac:chgData name="Gaby Romero" userId="c4fa1de8-7c4a-4e69-b661-451ad283ae0e" providerId="ADAL" clId="{B200EBA1-122F-4ACA-A25B-09253A705885}" dt="2024-06-17T15:29:01.887" v="9" actId="478"/>
          <ac:spMkLst>
            <pc:docMk/>
            <pc:sldMk cId="0" sldId="256"/>
            <ac:spMk id="11" creationId="{00000000-0000-0000-0000-000000000000}"/>
          </ac:spMkLst>
        </pc:spChg>
        <pc:spChg chg="mod">
          <ac:chgData name="Gaby Romero" userId="c4fa1de8-7c4a-4e69-b661-451ad283ae0e" providerId="ADAL" clId="{B200EBA1-122F-4ACA-A25B-09253A705885}" dt="2024-06-17T15:48:41.471" v="154" actId="20577"/>
          <ac:spMkLst>
            <pc:docMk/>
            <pc:sldMk cId="0" sldId="256"/>
            <ac:spMk id="12" creationId="{00000000-0000-0000-0000-000000000000}"/>
          </ac:spMkLst>
        </pc:spChg>
        <pc:spChg chg="add mod">
          <ac:chgData name="Gaby Romero" userId="c4fa1de8-7c4a-4e69-b661-451ad283ae0e" providerId="ADAL" clId="{B200EBA1-122F-4ACA-A25B-09253A705885}" dt="2024-06-17T15:29:06.981" v="11" actId="1076"/>
          <ac:spMkLst>
            <pc:docMk/>
            <pc:sldMk cId="0" sldId="256"/>
            <ac:spMk id="14" creationId="{BA016A45-5DD5-6AAF-ABAF-BE62A249BC19}"/>
          </ac:spMkLst>
        </pc:spChg>
        <pc:grpChg chg="mod">
          <ac:chgData name="Gaby Romero" userId="c4fa1de8-7c4a-4e69-b661-451ad283ae0e" providerId="ADAL" clId="{B200EBA1-122F-4ACA-A25B-09253A705885}" dt="2024-06-17T15:28:28.692" v="4" actId="14100"/>
          <ac:grpSpMkLst>
            <pc:docMk/>
            <pc:sldMk cId="0" sldId="256"/>
            <ac:grpSpMk id="2" creationId="{00000000-0000-0000-0000-000000000000}"/>
          </ac:grpSpMkLst>
        </pc:grpChg>
      </pc:sldChg>
      <pc:sldChg chg="addSp delSp modSp mod">
        <pc:chgData name="Gaby Romero" userId="c4fa1de8-7c4a-4e69-b661-451ad283ae0e" providerId="ADAL" clId="{B200EBA1-122F-4ACA-A25B-09253A705885}" dt="2024-06-17T15:30:11.349" v="23" actId="14100"/>
        <pc:sldMkLst>
          <pc:docMk/>
          <pc:sldMk cId="0" sldId="257"/>
        </pc:sldMkLst>
        <pc:spChg chg="del">
          <ac:chgData name="Gaby Romero" userId="c4fa1de8-7c4a-4e69-b661-451ad283ae0e" providerId="ADAL" clId="{B200EBA1-122F-4ACA-A25B-09253A705885}" dt="2024-06-17T15:29:16.113" v="12" actId="21"/>
          <ac:spMkLst>
            <pc:docMk/>
            <pc:sldMk cId="0" sldId="257"/>
            <ac:spMk id="2" creationId="{00000000-0000-0000-0000-000000000000}"/>
          </ac:spMkLst>
        </pc:spChg>
        <pc:spChg chg="mod">
          <ac:chgData name="Gaby Romero" userId="c4fa1de8-7c4a-4e69-b661-451ad283ae0e" providerId="ADAL" clId="{B200EBA1-122F-4ACA-A25B-09253A705885}" dt="2024-06-17T15:30:11.349" v="23" actId="14100"/>
          <ac:spMkLst>
            <pc:docMk/>
            <pc:sldMk cId="0" sldId="257"/>
            <ac:spMk id="3" creationId="{00000000-0000-0000-0000-000000000000}"/>
          </ac:spMkLst>
        </pc:spChg>
        <pc:spChg chg="mod">
          <ac:chgData name="Gaby Romero" userId="c4fa1de8-7c4a-4e69-b661-451ad283ae0e" providerId="ADAL" clId="{B200EBA1-122F-4ACA-A25B-09253A705885}" dt="2024-06-17T15:30:00.149" v="20" actId="1076"/>
          <ac:spMkLst>
            <pc:docMk/>
            <pc:sldMk cId="0" sldId="257"/>
            <ac:spMk id="4" creationId="{00000000-0000-0000-0000-000000000000}"/>
          </ac:spMkLst>
        </pc:spChg>
        <pc:spChg chg="add mod">
          <ac:chgData name="Gaby Romero" userId="c4fa1de8-7c4a-4e69-b661-451ad283ae0e" providerId="ADAL" clId="{B200EBA1-122F-4ACA-A25B-09253A705885}" dt="2024-06-17T15:30:04.943" v="22" actId="1076"/>
          <ac:spMkLst>
            <pc:docMk/>
            <pc:sldMk cId="0" sldId="257"/>
            <ac:spMk id="5" creationId="{00000000-0000-0000-0000-000000000000}"/>
          </ac:spMkLst>
        </pc:spChg>
      </pc:sldChg>
      <pc:sldChg chg="modSp mod">
        <pc:chgData name="Gaby Romero" userId="c4fa1de8-7c4a-4e69-b661-451ad283ae0e" providerId="ADAL" clId="{B200EBA1-122F-4ACA-A25B-09253A705885}" dt="2024-06-17T15:44:41.239" v="153" actId="1076"/>
        <pc:sldMkLst>
          <pc:docMk/>
          <pc:sldMk cId="0" sldId="258"/>
        </pc:sldMkLst>
        <pc:spChg chg="mod">
          <ac:chgData name="Gaby Romero" userId="c4fa1de8-7c4a-4e69-b661-451ad283ae0e" providerId="ADAL" clId="{B200EBA1-122F-4ACA-A25B-09253A705885}" dt="2024-06-17T15:30:35.031" v="30" actId="1076"/>
          <ac:spMkLst>
            <pc:docMk/>
            <pc:sldMk cId="0" sldId="258"/>
            <ac:spMk id="3" creationId="{00000000-0000-0000-0000-000000000000}"/>
          </ac:spMkLst>
        </pc:spChg>
        <pc:spChg chg="mod">
          <ac:chgData name="Gaby Romero" userId="c4fa1de8-7c4a-4e69-b661-451ad283ae0e" providerId="ADAL" clId="{B200EBA1-122F-4ACA-A25B-09253A705885}" dt="2024-06-17T15:44:41.239" v="153" actId="1076"/>
          <ac:spMkLst>
            <pc:docMk/>
            <pc:sldMk cId="0" sldId="258"/>
            <ac:spMk id="4" creationId="{00000000-0000-0000-0000-000000000000}"/>
          </ac:spMkLst>
        </pc:spChg>
      </pc:sldChg>
      <pc:sldChg chg="modSp mod">
        <pc:chgData name="Gaby Romero" userId="c4fa1de8-7c4a-4e69-b661-451ad283ae0e" providerId="ADAL" clId="{B200EBA1-122F-4ACA-A25B-09253A705885}" dt="2024-06-17T15:39:58.795" v="124" actId="113"/>
        <pc:sldMkLst>
          <pc:docMk/>
          <pc:sldMk cId="0" sldId="259"/>
        </pc:sldMkLst>
        <pc:spChg chg="mod">
          <ac:chgData name="Gaby Romero" userId="c4fa1de8-7c4a-4e69-b661-451ad283ae0e" providerId="ADAL" clId="{B200EBA1-122F-4ACA-A25B-09253A705885}" dt="2024-06-17T15:39:58.795" v="124" actId="113"/>
          <ac:spMkLst>
            <pc:docMk/>
            <pc:sldMk cId="0" sldId="259"/>
            <ac:spMk id="4" creationId="{00000000-0000-0000-0000-000000000000}"/>
          </ac:spMkLst>
        </pc:spChg>
      </pc:sldChg>
      <pc:sldChg chg="addSp delSp modSp mod modAnim">
        <pc:chgData name="Gaby Romero" userId="c4fa1de8-7c4a-4e69-b661-451ad283ae0e" providerId="ADAL" clId="{B200EBA1-122F-4ACA-A25B-09253A705885}" dt="2024-06-17T15:42:03.698" v="146"/>
        <pc:sldMkLst>
          <pc:docMk/>
          <pc:sldMk cId="0" sldId="260"/>
        </pc:sldMkLst>
        <pc:spChg chg="mod">
          <ac:chgData name="Gaby Romero" userId="c4fa1de8-7c4a-4e69-b661-451ad283ae0e" providerId="ADAL" clId="{B200EBA1-122F-4ACA-A25B-09253A705885}" dt="2024-06-17T15:41:52.235" v="144" actId="1076"/>
          <ac:spMkLst>
            <pc:docMk/>
            <pc:sldMk cId="0" sldId="260"/>
            <ac:spMk id="6" creationId="{00000000-0000-0000-0000-000000000000}"/>
          </ac:spMkLst>
        </pc:spChg>
        <pc:spChg chg="mod">
          <ac:chgData name="Gaby Romero" userId="c4fa1de8-7c4a-4e69-b661-451ad283ae0e" providerId="ADAL" clId="{B200EBA1-122F-4ACA-A25B-09253A705885}" dt="2024-06-17T15:40:58.757" v="131" actId="20577"/>
          <ac:spMkLst>
            <pc:docMk/>
            <pc:sldMk cId="0" sldId="260"/>
            <ac:spMk id="7" creationId="{00000000-0000-0000-0000-000000000000}"/>
          </ac:spMkLst>
        </pc:spChg>
        <pc:spChg chg="add mod">
          <ac:chgData name="Gaby Romero" userId="c4fa1de8-7c4a-4e69-b661-451ad283ae0e" providerId="ADAL" clId="{B200EBA1-122F-4ACA-A25B-09253A705885}" dt="2024-06-17T15:42:00.453" v="145" actId="1076"/>
          <ac:spMkLst>
            <pc:docMk/>
            <pc:sldMk cId="0" sldId="260"/>
            <ac:spMk id="9" creationId="{FF30DAFF-C050-8E83-545F-B89F25B00E67}"/>
          </ac:spMkLst>
        </pc:spChg>
        <pc:spChg chg="add del">
          <ac:chgData name="Gaby Romero" userId="c4fa1de8-7c4a-4e69-b661-451ad283ae0e" providerId="ADAL" clId="{B200EBA1-122F-4ACA-A25B-09253A705885}" dt="2024-06-17T15:41:41.063" v="142" actId="478"/>
          <ac:spMkLst>
            <pc:docMk/>
            <pc:sldMk cId="0" sldId="260"/>
            <ac:spMk id="11" creationId="{95768885-933E-F88A-2B08-F8FC0EC2BFAB}"/>
          </ac:spMkLst>
        </pc:spChg>
        <pc:grpChg chg="del">
          <ac:chgData name="Gaby Romero" userId="c4fa1de8-7c4a-4e69-b661-451ad283ae0e" providerId="ADAL" clId="{B200EBA1-122F-4ACA-A25B-09253A705885}" dt="2024-06-17T15:30:51.260" v="32" actId="478"/>
          <ac:grpSpMkLst>
            <pc:docMk/>
            <pc:sldMk cId="0" sldId="260"/>
            <ac:grpSpMk id="2" creationId="{00000000-0000-0000-0000-000000000000}"/>
          </ac:grpSpMkLst>
        </pc:grpChg>
      </pc:sldChg>
      <pc:sldChg chg="addSp delSp modSp mod modAnim">
        <pc:chgData name="Gaby Romero" userId="c4fa1de8-7c4a-4e69-b661-451ad283ae0e" providerId="ADAL" clId="{B200EBA1-122F-4ACA-A25B-09253A705885}" dt="2024-06-17T15:34:26.934" v="84"/>
        <pc:sldMkLst>
          <pc:docMk/>
          <pc:sldMk cId="0" sldId="261"/>
        </pc:sldMkLst>
        <pc:spChg chg="mod">
          <ac:chgData name="Gaby Romero" userId="c4fa1de8-7c4a-4e69-b661-451ad283ae0e" providerId="ADAL" clId="{B200EBA1-122F-4ACA-A25B-09253A705885}" dt="2024-06-17T15:33:29.635" v="70" actId="1076"/>
          <ac:spMkLst>
            <pc:docMk/>
            <pc:sldMk cId="0" sldId="261"/>
            <ac:spMk id="3" creationId="{00000000-0000-0000-0000-000000000000}"/>
          </ac:spMkLst>
        </pc:spChg>
        <pc:spChg chg="mod">
          <ac:chgData name="Gaby Romero" userId="c4fa1de8-7c4a-4e69-b661-451ad283ae0e" providerId="ADAL" clId="{B200EBA1-122F-4ACA-A25B-09253A705885}" dt="2024-06-17T15:34:03.562" v="81" actId="20577"/>
          <ac:spMkLst>
            <pc:docMk/>
            <pc:sldMk cId="0" sldId="261"/>
            <ac:spMk id="4" creationId="{00000000-0000-0000-0000-000000000000}"/>
          </ac:spMkLst>
        </pc:spChg>
        <pc:spChg chg="mod">
          <ac:chgData name="Gaby Romero" userId="c4fa1de8-7c4a-4e69-b661-451ad283ae0e" providerId="ADAL" clId="{B200EBA1-122F-4ACA-A25B-09253A705885}" dt="2024-06-17T15:33:37.816" v="72" actId="1076"/>
          <ac:spMkLst>
            <pc:docMk/>
            <pc:sldMk cId="0" sldId="261"/>
            <ac:spMk id="5" creationId="{00000000-0000-0000-0000-000000000000}"/>
          </ac:spMkLst>
        </pc:spChg>
        <pc:spChg chg="add del mod">
          <ac:chgData name="Gaby Romero" userId="c4fa1de8-7c4a-4e69-b661-451ad283ae0e" providerId="ADAL" clId="{B200EBA1-122F-4ACA-A25B-09253A705885}" dt="2024-06-17T15:33:17.801" v="66" actId="478"/>
          <ac:spMkLst>
            <pc:docMk/>
            <pc:sldMk cId="0" sldId="261"/>
            <ac:spMk id="9" creationId="{0FE93222-1E1C-D549-15E5-24DC803E7868}"/>
          </ac:spMkLst>
        </pc:spChg>
        <pc:spChg chg="add mod">
          <ac:chgData name="Gaby Romero" userId="c4fa1de8-7c4a-4e69-b661-451ad283ae0e" providerId="ADAL" clId="{B200EBA1-122F-4ACA-A25B-09253A705885}" dt="2024-06-17T15:33:19.943" v="67" actId="14100"/>
          <ac:spMkLst>
            <pc:docMk/>
            <pc:sldMk cId="0" sldId="261"/>
            <ac:spMk id="10" creationId="{09379817-7B01-BBD1-03CE-9CF289310B1D}"/>
          </ac:spMkLst>
        </pc:spChg>
        <pc:spChg chg="add mod">
          <ac:chgData name="Gaby Romero" userId="c4fa1de8-7c4a-4e69-b661-451ad283ae0e" providerId="ADAL" clId="{B200EBA1-122F-4ACA-A25B-09253A705885}" dt="2024-06-17T15:33:24.564" v="68" actId="1076"/>
          <ac:spMkLst>
            <pc:docMk/>
            <pc:sldMk cId="0" sldId="261"/>
            <ac:spMk id="12" creationId="{CF225009-B376-6AF5-0CD4-D5503E70A95E}"/>
          </ac:spMkLst>
        </pc:spChg>
        <pc:spChg chg="add mod">
          <ac:chgData name="Gaby Romero" userId="c4fa1de8-7c4a-4e69-b661-451ad283ae0e" providerId="ADAL" clId="{B200EBA1-122F-4ACA-A25B-09253A705885}" dt="2024-06-17T15:34:16.702" v="83" actId="1076"/>
          <ac:spMkLst>
            <pc:docMk/>
            <pc:sldMk cId="0" sldId="261"/>
            <ac:spMk id="13" creationId="{52197071-59A3-21D2-CDFC-5D05A9B97C7B}"/>
          </ac:spMkLst>
        </pc:spChg>
        <pc:grpChg chg="mod">
          <ac:chgData name="Gaby Romero" userId="c4fa1de8-7c4a-4e69-b661-451ad283ae0e" providerId="ADAL" clId="{B200EBA1-122F-4ACA-A25B-09253A705885}" dt="2024-06-17T15:31:33.784" v="41" actId="14100"/>
          <ac:grpSpMkLst>
            <pc:docMk/>
            <pc:sldMk cId="0" sldId="261"/>
            <ac:grpSpMk id="2" creationId="{00000000-0000-0000-0000-000000000000}"/>
          </ac:grpSpMkLst>
        </pc:grpChg>
        <pc:picChg chg="add del">
          <ac:chgData name="Gaby Romero" userId="c4fa1de8-7c4a-4e69-b661-451ad283ae0e" providerId="ADAL" clId="{B200EBA1-122F-4ACA-A25B-09253A705885}" dt="2024-06-17T15:31:38.072" v="43" actId="22"/>
          <ac:picMkLst>
            <pc:docMk/>
            <pc:sldMk cId="0" sldId="261"/>
            <ac:picMk id="7" creationId="{7514FC01-F93A-3CEF-8966-F2DA9016C83E}"/>
          </ac:picMkLst>
        </pc:picChg>
      </pc:sldChg>
      <pc:sldChg chg="addSp modSp mod">
        <pc:chgData name="Gaby Romero" userId="c4fa1de8-7c4a-4e69-b661-451ad283ae0e" providerId="ADAL" clId="{B200EBA1-122F-4ACA-A25B-09253A705885}" dt="2024-06-17T15:35:38.719" v="95" actId="1076"/>
        <pc:sldMkLst>
          <pc:docMk/>
          <pc:sldMk cId="0" sldId="262"/>
        </pc:sldMkLst>
        <pc:spChg chg="mod">
          <ac:chgData name="Gaby Romero" userId="c4fa1de8-7c4a-4e69-b661-451ad283ae0e" providerId="ADAL" clId="{B200EBA1-122F-4ACA-A25B-09253A705885}" dt="2024-06-17T15:34:50.889" v="89" actId="1076"/>
          <ac:spMkLst>
            <pc:docMk/>
            <pc:sldMk cId="0" sldId="262"/>
            <ac:spMk id="3" creationId="{00000000-0000-0000-0000-000000000000}"/>
          </ac:spMkLst>
        </pc:spChg>
        <pc:spChg chg="mod">
          <ac:chgData name="Gaby Romero" userId="c4fa1de8-7c4a-4e69-b661-451ad283ae0e" providerId="ADAL" clId="{B200EBA1-122F-4ACA-A25B-09253A705885}" dt="2024-06-17T15:34:55.878" v="90" actId="1076"/>
          <ac:spMkLst>
            <pc:docMk/>
            <pc:sldMk cId="0" sldId="262"/>
            <ac:spMk id="4" creationId="{00000000-0000-0000-0000-000000000000}"/>
          </ac:spMkLst>
        </pc:spChg>
        <pc:spChg chg="mod">
          <ac:chgData name="Gaby Romero" userId="c4fa1de8-7c4a-4e69-b661-451ad283ae0e" providerId="ADAL" clId="{B200EBA1-122F-4ACA-A25B-09253A705885}" dt="2024-06-17T15:35:26.951" v="93" actId="1076"/>
          <ac:spMkLst>
            <pc:docMk/>
            <pc:sldMk cId="0" sldId="262"/>
            <ac:spMk id="5" creationId="{00000000-0000-0000-0000-000000000000}"/>
          </ac:spMkLst>
        </pc:spChg>
        <pc:spChg chg="mod">
          <ac:chgData name="Gaby Romero" userId="c4fa1de8-7c4a-4e69-b661-451ad283ae0e" providerId="ADAL" clId="{B200EBA1-122F-4ACA-A25B-09253A705885}" dt="2024-06-17T15:35:15.728" v="92"/>
          <ac:spMkLst>
            <pc:docMk/>
            <pc:sldMk cId="0" sldId="262"/>
            <ac:spMk id="7" creationId="{DE869227-3FE7-0BFE-72CB-D2C1EDE8701C}"/>
          </ac:spMkLst>
        </pc:spChg>
        <pc:spChg chg="mod">
          <ac:chgData name="Gaby Romero" userId="c4fa1de8-7c4a-4e69-b661-451ad283ae0e" providerId="ADAL" clId="{B200EBA1-122F-4ACA-A25B-09253A705885}" dt="2024-06-17T15:35:15.728" v="92"/>
          <ac:spMkLst>
            <pc:docMk/>
            <pc:sldMk cId="0" sldId="262"/>
            <ac:spMk id="8" creationId="{F7ABBD52-6463-FD40-ABD4-F3EC32D425A5}"/>
          </ac:spMkLst>
        </pc:spChg>
        <pc:spChg chg="mod">
          <ac:chgData name="Gaby Romero" userId="c4fa1de8-7c4a-4e69-b661-451ad283ae0e" providerId="ADAL" clId="{B200EBA1-122F-4ACA-A25B-09253A705885}" dt="2024-06-17T15:35:15.728" v="92"/>
          <ac:spMkLst>
            <pc:docMk/>
            <pc:sldMk cId="0" sldId="262"/>
            <ac:spMk id="9" creationId="{AB720BA4-C7B7-F8EF-6139-B12340451434}"/>
          </ac:spMkLst>
        </pc:spChg>
        <pc:spChg chg="mod">
          <ac:chgData name="Gaby Romero" userId="c4fa1de8-7c4a-4e69-b661-451ad283ae0e" providerId="ADAL" clId="{B200EBA1-122F-4ACA-A25B-09253A705885}" dt="2024-06-17T15:35:15.728" v="92"/>
          <ac:spMkLst>
            <pc:docMk/>
            <pc:sldMk cId="0" sldId="262"/>
            <ac:spMk id="10" creationId="{8EFE461E-904D-299C-5DCA-32F8647797BF}"/>
          </ac:spMkLst>
        </pc:spChg>
        <pc:spChg chg="add mod">
          <ac:chgData name="Gaby Romero" userId="c4fa1de8-7c4a-4e69-b661-451ad283ae0e" providerId="ADAL" clId="{B200EBA1-122F-4ACA-A25B-09253A705885}" dt="2024-06-17T15:35:38.719" v="95" actId="1076"/>
          <ac:spMkLst>
            <pc:docMk/>
            <pc:sldMk cId="0" sldId="262"/>
            <ac:spMk id="11" creationId="{616F5134-F0BB-95F3-A723-59243A8E300B}"/>
          </ac:spMkLst>
        </pc:spChg>
        <pc:grpChg chg="mod">
          <ac:chgData name="Gaby Romero" userId="c4fa1de8-7c4a-4e69-b661-451ad283ae0e" providerId="ADAL" clId="{B200EBA1-122F-4ACA-A25B-09253A705885}" dt="2024-06-17T15:35:26.951" v="93" actId="1076"/>
          <ac:grpSpMkLst>
            <pc:docMk/>
            <pc:sldMk cId="0" sldId="262"/>
            <ac:grpSpMk id="2" creationId="{00000000-0000-0000-0000-000000000000}"/>
          </ac:grpSpMkLst>
        </pc:grpChg>
        <pc:grpChg chg="add mod">
          <ac:chgData name="Gaby Romero" userId="c4fa1de8-7c4a-4e69-b661-451ad283ae0e" providerId="ADAL" clId="{B200EBA1-122F-4ACA-A25B-09253A705885}" dt="2024-06-17T15:35:15.728" v="92"/>
          <ac:grpSpMkLst>
            <pc:docMk/>
            <pc:sldMk cId="0" sldId="262"/>
            <ac:grpSpMk id="6" creationId="{609D1608-57B7-5692-2A50-3BF317B1648C}"/>
          </ac:grpSpMkLst>
        </pc:grpChg>
      </pc:sldChg>
      <pc:sldChg chg="addSp delSp modSp mod modAnim">
        <pc:chgData name="Gaby Romero" userId="c4fa1de8-7c4a-4e69-b661-451ad283ae0e" providerId="ADAL" clId="{B200EBA1-122F-4ACA-A25B-09253A705885}" dt="2024-06-17T15:42:36.727" v="148"/>
        <pc:sldMkLst>
          <pc:docMk/>
          <pc:sldMk cId="0" sldId="263"/>
        </pc:sldMkLst>
        <pc:spChg chg="del mod topLvl">
          <ac:chgData name="Gaby Romero" userId="c4fa1de8-7c4a-4e69-b661-451ad283ae0e" providerId="ADAL" clId="{B200EBA1-122F-4ACA-A25B-09253A705885}" dt="2024-06-17T15:36:10.843" v="99" actId="478"/>
          <ac:spMkLst>
            <pc:docMk/>
            <pc:sldMk cId="0" sldId="263"/>
            <ac:spMk id="6" creationId="{00000000-0000-0000-0000-000000000000}"/>
          </ac:spMkLst>
        </pc:spChg>
        <pc:spChg chg="mod ord topLvl">
          <ac:chgData name="Gaby Romero" userId="c4fa1de8-7c4a-4e69-b661-451ad283ae0e" providerId="ADAL" clId="{B200EBA1-122F-4ACA-A25B-09253A705885}" dt="2024-06-17T15:36:38.235" v="107" actId="1076"/>
          <ac:spMkLst>
            <pc:docMk/>
            <pc:sldMk cId="0" sldId="263"/>
            <ac:spMk id="7" creationId="{00000000-0000-0000-0000-000000000000}"/>
          </ac:spMkLst>
        </pc:spChg>
        <pc:spChg chg="mod">
          <ac:chgData name="Gaby Romero" userId="c4fa1de8-7c4a-4e69-b661-451ad283ae0e" providerId="ADAL" clId="{B200EBA1-122F-4ACA-A25B-09253A705885}" dt="2024-06-17T15:36:58.242" v="110" actId="1076"/>
          <ac:spMkLst>
            <pc:docMk/>
            <pc:sldMk cId="0" sldId="263"/>
            <ac:spMk id="8" creationId="{00000000-0000-0000-0000-000000000000}"/>
          </ac:spMkLst>
        </pc:spChg>
        <pc:spChg chg="add mod">
          <ac:chgData name="Gaby Romero" userId="c4fa1de8-7c4a-4e69-b661-451ad283ae0e" providerId="ADAL" clId="{B200EBA1-122F-4ACA-A25B-09253A705885}" dt="2024-06-17T15:36:33.955" v="106" actId="1076"/>
          <ac:spMkLst>
            <pc:docMk/>
            <pc:sldMk cId="0" sldId="263"/>
            <ac:spMk id="9" creationId="{96F4CD29-3BC6-CD57-E76B-3482EADCCCE1}"/>
          </ac:spMkLst>
        </pc:spChg>
        <pc:spChg chg="add mod">
          <ac:chgData name="Gaby Romero" userId="c4fa1de8-7c4a-4e69-b661-451ad283ae0e" providerId="ADAL" clId="{B200EBA1-122F-4ACA-A25B-09253A705885}" dt="2024-06-17T15:36:44.506" v="108"/>
          <ac:spMkLst>
            <pc:docMk/>
            <pc:sldMk cId="0" sldId="263"/>
            <ac:spMk id="10" creationId="{A910097D-9ED0-F81E-5BA2-4E4EE97235CF}"/>
          </ac:spMkLst>
        </pc:spChg>
        <pc:grpChg chg="del mod">
          <ac:chgData name="Gaby Romero" userId="c4fa1de8-7c4a-4e69-b661-451ad283ae0e" providerId="ADAL" clId="{B200EBA1-122F-4ACA-A25B-09253A705885}" dt="2024-06-17T15:36:10.843" v="99" actId="478"/>
          <ac:grpSpMkLst>
            <pc:docMk/>
            <pc:sldMk cId="0" sldId="263"/>
            <ac:grpSpMk id="5" creationId="{00000000-0000-0000-0000-000000000000}"/>
          </ac:grpSpMkLst>
        </pc:grpChg>
      </pc:sldChg>
      <pc:sldChg chg="addSp modSp mod">
        <pc:chgData name="Gaby Romero" userId="c4fa1de8-7c4a-4e69-b661-451ad283ae0e" providerId="ADAL" clId="{B200EBA1-122F-4ACA-A25B-09253A705885}" dt="2024-06-17T15:38:35.196" v="117" actId="1076"/>
        <pc:sldMkLst>
          <pc:docMk/>
          <pc:sldMk cId="0" sldId="264"/>
        </pc:sldMkLst>
        <pc:spChg chg="mod">
          <ac:chgData name="Gaby Romero" userId="c4fa1de8-7c4a-4e69-b661-451ad283ae0e" providerId="ADAL" clId="{B200EBA1-122F-4ACA-A25B-09253A705885}" dt="2024-06-17T15:38:11.793" v="113" actId="207"/>
          <ac:spMkLst>
            <pc:docMk/>
            <pc:sldMk cId="0" sldId="264"/>
            <ac:spMk id="7" creationId="{00000000-0000-0000-0000-000000000000}"/>
          </ac:spMkLst>
        </pc:spChg>
        <pc:spChg chg="mod">
          <ac:chgData name="Gaby Romero" userId="c4fa1de8-7c4a-4e69-b661-451ad283ae0e" providerId="ADAL" clId="{B200EBA1-122F-4ACA-A25B-09253A705885}" dt="2024-06-17T15:37:53.908" v="112" actId="1076"/>
          <ac:spMkLst>
            <pc:docMk/>
            <pc:sldMk cId="0" sldId="264"/>
            <ac:spMk id="8" creationId="{00000000-0000-0000-0000-000000000000}"/>
          </ac:spMkLst>
        </pc:spChg>
        <pc:spChg chg="add mod">
          <ac:chgData name="Gaby Romero" userId="c4fa1de8-7c4a-4e69-b661-451ad283ae0e" providerId="ADAL" clId="{B200EBA1-122F-4ACA-A25B-09253A705885}" dt="2024-06-17T15:38:35.196" v="117" actId="1076"/>
          <ac:spMkLst>
            <pc:docMk/>
            <pc:sldMk cId="0" sldId="264"/>
            <ac:spMk id="9" creationId="{C82279A2-3E9F-87CA-0949-56C1BA6CAAFA}"/>
          </ac:spMkLst>
        </pc:spChg>
        <pc:grpChg chg="mod">
          <ac:chgData name="Gaby Romero" userId="c4fa1de8-7c4a-4e69-b661-451ad283ae0e" providerId="ADAL" clId="{B200EBA1-122F-4ACA-A25B-09253A705885}" dt="2024-06-17T15:37:46.901" v="111" actId="1076"/>
          <ac:grpSpMkLst>
            <pc:docMk/>
            <pc:sldMk cId="0" sldId="264"/>
            <ac:grpSpMk id="5" creationId="{00000000-0000-0000-0000-000000000000}"/>
          </ac:grpSpMkLst>
        </pc:grpChg>
      </pc:sldChg>
      <pc:sldChg chg="modSp mod modAnim">
        <pc:chgData name="Gaby Romero" userId="c4fa1de8-7c4a-4e69-b661-451ad283ae0e" providerId="ADAL" clId="{B200EBA1-122F-4ACA-A25B-09253A705885}" dt="2024-06-17T15:43:15.021" v="150" actId="1076"/>
        <pc:sldMkLst>
          <pc:docMk/>
          <pc:sldMk cId="0" sldId="265"/>
        </pc:sldMkLst>
        <pc:spChg chg="mod">
          <ac:chgData name="Gaby Romero" userId="c4fa1de8-7c4a-4e69-b661-451ad283ae0e" providerId="ADAL" clId="{B200EBA1-122F-4ACA-A25B-09253A705885}" dt="2024-06-17T15:38:27.223" v="115" actId="1076"/>
          <ac:spMkLst>
            <pc:docMk/>
            <pc:sldMk cId="0" sldId="265"/>
            <ac:spMk id="2" creationId="{00000000-0000-0000-0000-000000000000}"/>
          </ac:spMkLst>
        </pc:spChg>
        <pc:spChg chg="mod">
          <ac:chgData name="Gaby Romero" userId="c4fa1de8-7c4a-4e69-b661-451ad283ae0e" providerId="ADAL" clId="{B200EBA1-122F-4ACA-A25B-09253A705885}" dt="2024-06-17T15:43:15.021" v="150" actId="1076"/>
          <ac:spMkLst>
            <pc:docMk/>
            <pc:sldMk cId="0" sldId="265"/>
            <ac:spMk id="7" creationId="{00000000-0000-0000-0000-000000000000}"/>
          </ac:spMkLst>
        </pc:spChg>
        <pc:grpChg chg="mod">
          <ac:chgData name="Gaby Romero" userId="c4fa1de8-7c4a-4e69-b661-451ad283ae0e" providerId="ADAL" clId="{B200EBA1-122F-4ACA-A25B-09253A705885}" dt="2024-06-17T15:32:41.328" v="59" actId="1076"/>
          <ac:grpSpMkLst>
            <pc:docMk/>
            <pc:sldMk cId="0" sldId="265"/>
            <ac:grpSpMk id="3" creationId="{00000000-0000-0000-0000-000000000000}"/>
          </ac:grpSpMkLst>
        </pc:grpChg>
        <pc:picChg chg="mod">
          <ac:chgData name="Gaby Romero" userId="c4fa1de8-7c4a-4e69-b661-451ad283ae0e" providerId="ADAL" clId="{B200EBA1-122F-4ACA-A25B-09253A705885}" dt="2024-06-17T15:38:51.761" v="120" actId="1076"/>
          <ac:picMkLst>
            <pc:docMk/>
            <pc:sldMk cId="0" sldId="265"/>
            <ac:picMk id="6" creationId="{00000000-0000-0000-0000-000000000000}"/>
          </ac:picMkLst>
        </pc:picChg>
        <pc:picChg chg="mod">
          <ac:chgData name="Gaby Romero" userId="c4fa1de8-7c4a-4e69-b661-451ad283ae0e" providerId="ADAL" clId="{B200EBA1-122F-4ACA-A25B-09253A705885}" dt="2024-06-17T15:38:53.937" v="121" actId="1076"/>
          <ac:picMkLst>
            <pc:docMk/>
            <pc:sldMk cId="0" sldId="265"/>
            <ac:picMk id="8" creationId="{00000000-0000-0000-0000-000000000000}"/>
          </ac:picMkLst>
        </pc:picChg>
      </pc:sldChg>
      <pc:sldChg chg="modSp mod setBg">
        <pc:chgData name="Gaby Romero" userId="c4fa1de8-7c4a-4e69-b661-451ad283ae0e" providerId="ADAL" clId="{B200EBA1-122F-4ACA-A25B-09253A705885}" dt="2024-06-18T15:25:32.047" v="167" actId="14826"/>
        <pc:sldMkLst>
          <pc:docMk/>
          <pc:sldMk cId="2642450428" sldId="299"/>
        </pc:sldMkLst>
        <pc:spChg chg="mod">
          <ac:chgData name="Gaby Romero" userId="c4fa1de8-7c4a-4e69-b661-451ad283ae0e" providerId="ADAL" clId="{B200EBA1-122F-4ACA-A25B-09253A705885}" dt="2024-06-18T15:23:28.692" v="166" actId="20577"/>
          <ac:spMkLst>
            <pc:docMk/>
            <pc:sldMk cId="2642450428" sldId="299"/>
            <ac:spMk id="7" creationId="{00000000-0000-0000-0000-000000000000}"/>
          </ac:spMkLst>
        </pc:spChg>
        <pc:picChg chg="mod">
          <ac:chgData name="Gaby Romero" userId="c4fa1de8-7c4a-4e69-b661-451ad283ae0e" providerId="ADAL" clId="{B200EBA1-122F-4ACA-A25B-09253A705885}" dt="2024-06-18T15:25:32.047" v="167" actId="14826"/>
          <ac:picMkLst>
            <pc:docMk/>
            <pc:sldMk cId="2642450428" sldId="299"/>
            <ac:picMk id="4" creationId="{301A906A-581F-798E-5977-7626B571DE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F5132-6E79-46B9-BAAE-26581FB8F39E}"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3A22-60B5-4297-9F68-685834720AAB}" type="slidenum">
              <a:rPr lang="en-US" smtClean="0"/>
              <a:t>‹#›</a:t>
            </a:fld>
            <a:endParaRPr lang="en-US"/>
          </a:p>
        </p:txBody>
      </p:sp>
    </p:spTree>
    <p:extLst>
      <p:ext uri="{BB962C8B-B14F-4D97-AF65-F5344CB8AC3E}">
        <p14:creationId xmlns:p14="http://schemas.microsoft.com/office/powerpoint/2010/main" val="57856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571500" algn="l"/>
              </a:tabLst>
            </a:pPr>
            <a:r>
              <a:rPr lang="en-US" sz="1800" b="1"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Probing Questions: </a:t>
            </a:r>
            <a:endPar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Have you ever been unsure when solving a math problem? How did that make you feel? Is it normal to feel unsure in math?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Did you know that there are some math problems that have never been solved? Why would someone keep working for years on a problem that has never been solved? </a:t>
            </a:r>
          </a:p>
          <a:p>
            <a:pPr marL="342900" marR="0" lvl="0" indent="-342900">
              <a:lnSpc>
                <a:spcPct val="107000"/>
              </a:lnSpc>
              <a:spcBef>
                <a:spcPts val="0"/>
              </a:spcBef>
              <a:spcAft>
                <a:spcPts val="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What strategies can we use when feeling unsure in math makes us feel anxious? What can we do to cope? </a:t>
            </a:r>
          </a:p>
          <a:p>
            <a:pPr marL="342900" marR="0" lvl="0" indent="-342900">
              <a:lnSpc>
                <a:spcPct val="107000"/>
              </a:lnSpc>
              <a:spcBef>
                <a:spcPts val="0"/>
              </a:spcBef>
              <a:spcAft>
                <a:spcPts val="800"/>
              </a:spcAft>
              <a:buFont typeface="Symbol" panose="05050102010706020507" pitchFamily="18" charset="2"/>
              <a:buChar char=""/>
              <a:tabLst>
                <a:tab pos="571500" algn="l"/>
              </a:tabLst>
            </a:pPr>
            <a:r>
              <a:rPr lang="en-US" sz="1800" dirty="0">
                <a:solidFill>
                  <a:srgbClr val="FF0000"/>
                </a:solidFill>
                <a:effectLst/>
                <a:latin typeface="Century Gothic" panose="020B0502020202020204" pitchFamily="34" charset="0"/>
                <a:ea typeface="Calibri" panose="020F0502020204030204" pitchFamily="34" charset="0"/>
                <a:cs typeface="Arial" panose="020B0604020202020204" pitchFamily="34" charset="0"/>
              </a:rPr>
              <a:t>Why is feeling unsure an important part of learning math?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DBF0B-25CA-441D-B80A-544DE3FE9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97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37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07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928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643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9271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049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883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72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965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6553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811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789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grpSp>
        <p:nvGrpSpPr>
          <p:cNvPr id="2" name="Group 2"/>
          <p:cNvGrpSpPr/>
          <p:nvPr/>
        </p:nvGrpSpPr>
        <p:grpSpPr>
          <a:xfrm>
            <a:off x="-1" y="8572500"/>
            <a:ext cx="18288001" cy="1702558"/>
            <a:chOff x="0" y="0"/>
            <a:chExt cx="4939308" cy="566777"/>
          </a:xfrm>
        </p:grpSpPr>
        <p:sp>
          <p:nvSpPr>
            <p:cNvPr id="3" name="Freeform 3"/>
            <p:cNvSpPr/>
            <p:nvPr/>
          </p:nvSpPr>
          <p:spPr>
            <a:xfrm>
              <a:off x="0" y="0"/>
              <a:ext cx="4939308" cy="566777"/>
            </a:xfrm>
            <a:custGeom>
              <a:avLst/>
              <a:gdLst/>
              <a:ahLst/>
              <a:cxnLst/>
              <a:rect l="l" t="t" r="r" b="b"/>
              <a:pathLst>
                <a:path w="4939308" h="566777">
                  <a:moveTo>
                    <a:pt x="0" y="0"/>
                  </a:moveTo>
                  <a:lnTo>
                    <a:pt x="4939308" y="0"/>
                  </a:lnTo>
                  <a:lnTo>
                    <a:pt x="4939308" y="566777"/>
                  </a:lnTo>
                  <a:lnTo>
                    <a:pt x="0" y="566777"/>
                  </a:lnTo>
                  <a:close/>
                </a:path>
              </a:pathLst>
            </a:custGeom>
            <a:solidFill>
              <a:srgbClr val="FFFFFF"/>
            </a:solidFill>
            <a:ln w="38100" cap="sq">
              <a:solidFill>
                <a:srgbClr val="000000"/>
              </a:solidFill>
              <a:prstDash val="solid"/>
              <a:miter/>
            </a:ln>
          </p:spPr>
          <p:txBody>
            <a:bodyPr/>
            <a:lstStyle/>
            <a:p>
              <a:endParaRPr lang="en-US"/>
            </a:p>
          </p:txBody>
        </p:sp>
        <p:sp>
          <p:nvSpPr>
            <p:cNvPr id="4" name="TextBox 4"/>
            <p:cNvSpPr txBox="1"/>
            <p:nvPr/>
          </p:nvSpPr>
          <p:spPr>
            <a:xfrm>
              <a:off x="0" y="-38100"/>
              <a:ext cx="4939308" cy="60487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15785">
            <a:off x="-140401" y="-738474"/>
            <a:ext cx="18568801" cy="3534347"/>
            <a:chOff x="0" y="0"/>
            <a:chExt cx="24758402" cy="4712463"/>
          </a:xfrm>
        </p:grpSpPr>
        <p:sp>
          <p:nvSpPr>
            <p:cNvPr id="6" name="Freeform 6"/>
            <p:cNvSpPr/>
            <p:nvPr/>
          </p:nvSpPr>
          <p:spPr>
            <a:xfrm rot="-404402">
              <a:off x="143338" y="381231"/>
              <a:ext cx="6663458" cy="2834998"/>
            </a:xfrm>
            <a:custGeom>
              <a:avLst/>
              <a:gdLst/>
              <a:ahLst/>
              <a:cxnLst/>
              <a:rect l="l" t="t" r="r" b="b"/>
              <a:pathLst>
                <a:path w="6663458" h="2834998">
                  <a:moveTo>
                    <a:pt x="0" y="0"/>
                  </a:moveTo>
                  <a:lnTo>
                    <a:pt x="6663458" y="0"/>
                  </a:lnTo>
                  <a:lnTo>
                    <a:pt x="6663458" y="2834998"/>
                  </a:lnTo>
                  <a:lnTo>
                    <a:pt x="0" y="28349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295897" flipH="1">
              <a:off x="5772676" y="281170"/>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6771">
              <a:off x="12293396" y="759906"/>
              <a:ext cx="6663458" cy="2834998"/>
            </a:xfrm>
            <a:custGeom>
              <a:avLst/>
              <a:gdLst/>
              <a:ahLst/>
              <a:cxnLst/>
              <a:rect l="l" t="t" r="r" b="b"/>
              <a:pathLst>
                <a:path w="6663458" h="2834998">
                  <a:moveTo>
                    <a:pt x="0" y="0"/>
                  </a:moveTo>
                  <a:lnTo>
                    <a:pt x="6663458" y="0"/>
                  </a:lnTo>
                  <a:lnTo>
                    <a:pt x="6663458" y="2834999"/>
                  </a:lnTo>
                  <a:lnTo>
                    <a:pt x="0" y="2834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611639" flipH="1">
              <a:off x="17896667" y="1310186"/>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0" name="TextBox 10"/>
          <p:cNvSpPr txBox="1"/>
          <p:nvPr/>
        </p:nvSpPr>
        <p:spPr>
          <a:xfrm>
            <a:off x="3471960" y="2648738"/>
            <a:ext cx="11835003" cy="4354718"/>
          </a:xfrm>
          <a:prstGeom prst="rect">
            <a:avLst/>
          </a:prstGeom>
        </p:spPr>
        <p:txBody>
          <a:bodyPr lIns="0" tIns="0" rIns="0" bIns="0" rtlCol="0" anchor="t">
            <a:spAutoFit/>
          </a:bodyPr>
          <a:lstStyle/>
          <a:p>
            <a:pPr algn="ctr">
              <a:lnSpc>
                <a:spcPts val="17043"/>
              </a:lnSpc>
            </a:pPr>
            <a:r>
              <a:rPr lang="en-US" sz="15082">
                <a:solidFill>
                  <a:srgbClr val="004E82"/>
                </a:solidFill>
                <a:latin typeface="Century Gothic Paneuropean"/>
              </a:rPr>
              <a:t>Advocating in Action</a:t>
            </a:r>
          </a:p>
        </p:txBody>
      </p:sp>
      <p:sp>
        <p:nvSpPr>
          <p:cNvPr id="12" name="TextBox 12"/>
          <p:cNvSpPr txBox="1"/>
          <p:nvPr/>
        </p:nvSpPr>
        <p:spPr>
          <a:xfrm>
            <a:off x="204138" y="9072549"/>
            <a:ext cx="17879721" cy="588010"/>
          </a:xfrm>
          <a:prstGeom prst="rect">
            <a:avLst/>
          </a:prstGeom>
        </p:spPr>
        <p:txBody>
          <a:bodyPr lIns="0" tIns="0" rIns="0" bIns="0" rtlCol="0" anchor="t">
            <a:spAutoFit/>
          </a:bodyPr>
          <a:lstStyle/>
          <a:p>
            <a:pPr algn="ctr">
              <a:lnSpc>
                <a:spcPts val="4519"/>
              </a:lnSpc>
            </a:pPr>
            <a:r>
              <a:rPr lang="en-US" sz="3999" spc="107" dirty="0">
                <a:solidFill>
                  <a:srgbClr val="004E82"/>
                </a:solidFill>
                <a:latin typeface="Century Gothic Paneuropean"/>
              </a:rPr>
              <a:t>A THINKLAW MATH LAB CULMINATING PROJECT (PART 3)</a:t>
            </a:r>
          </a:p>
        </p:txBody>
      </p:sp>
      <p:sp>
        <p:nvSpPr>
          <p:cNvPr id="13" name="Freeform 13"/>
          <p:cNvSpPr/>
          <p:nvPr/>
        </p:nvSpPr>
        <p:spPr>
          <a:xfrm>
            <a:off x="225391" y="9495996"/>
            <a:ext cx="1351609" cy="540341"/>
          </a:xfrm>
          <a:custGeom>
            <a:avLst/>
            <a:gdLst/>
            <a:ahLst/>
            <a:cxnLst/>
            <a:rect l="l" t="t" r="r" b="b"/>
            <a:pathLst>
              <a:path w="1351609" h="540341">
                <a:moveTo>
                  <a:pt x="0" y="0"/>
                </a:moveTo>
                <a:lnTo>
                  <a:pt x="1351609" y="0"/>
                </a:lnTo>
                <a:lnTo>
                  <a:pt x="1351609" y="540341"/>
                </a:lnTo>
                <a:lnTo>
                  <a:pt x="0" y="540341"/>
                </a:lnTo>
                <a:lnTo>
                  <a:pt x="0" y="0"/>
                </a:lnTo>
                <a:close/>
              </a:path>
            </a:pathLst>
          </a:custGeom>
          <a:blipFill>
            <a:blip r:embed="rId6"/>
            <a:stretch>
              <a:fillRect/>
            </a:stretch>
          </a:blipFill>
        </p:spPr>
        <p:txBody>
          <a:bodyPr/>
          <a:lstStyle/>
          <a:p>
            <a:endParaRPr lang="en-US"/>
          </a:p>
        </p:txBody>
      </p:sp>
      <p:sp>
        <p:nvSpPr>
          <p:cNvPr id="14" name="Freeform 6">
            <a:extLst>
              <a:ext uri="{FF2B5EF4-FFF2-40B4-BE49-F238E27FC236}">
                <a16:creationId xmlns:a16="http://schemas.microsoft.com/office/drawing/2014/main" id="{BA016A45-5DD5-6AAF-ABAF-BE62A249BC19}"/>
              </a:ext>
            </a:extLst>
          </p:cNvPr>
          <p:cNvSpPr/>
          <p:nvPr/>
        </p:nvSpPr>
        <p:spPr>
          <a:xfrm>
            <a:off x="16581112" y="8930672"/>
            <a:ext cx="1524000" cy="1344386"/>
          </a:xfrm>
          <a:custGeom>
            <a:avLst/>
            <a:gdLst/>
            <a:ahLst/>
            <a:cxnLst/>
            <a:rect l="l" t="t" r="r" b="b"/>
            <a:pathLst>
              <a:path w="2529451" h="2119680">
                <a:moveTo>
                  <a:pt x="0" y="0"/>
                </a:moveTo>
                <a:lnTo>
                  <a:pt x="2529450" y="0"/>
                </a:lnTo>
                <a:lnTo>
                  <a:pt x="2529450" y="2119680"/>
                </a:lnTo>
                <a:lnTo>
                  <a:pt x="0" y="2119680"/>
                </a:lnTo>
                <a:lnTo>
                  <a:pt x="0" y="0"/>
                </a:lnTo>
                <a:close/>
              </a:path>
            </a:pathLst>
          </a:custGeom>
          <a:blipFill>
            <a:blip r:embed="rId7"/>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sp>
        <p:nvSpPr>
          <p:cNvPr id="2" name="Freeform 2"/>
          <p:cNvSpPr/>
          <p:nvPr/>
        </p:nvSpPr>
        <p:spPr>
          <a:xfrm>
            <a:off x="16306800" y="114300"/>
            <a:ext cx="1858747" cy="1557630"/>
          </a:xfrm>
          <a:custGeom>
            <a:avLst/>
            <a:gdLst/>
            <a:ahLst/>
            <a:cxnLst/>
            <a:rect l="l" t="t" r="r" b="b"/>
            <a:pathLst>
              <a:path w="1858747" h="1557630">
                <a:moveTo>
                  <a:pt x="0" y="0"/>
                </a:moveTo>
                <a:lnTo>
                  <a:pt x="1858748" y="0"/>
                </a:lnTo>
                <a:lnTo>
                  <a:pt x="1858748" y="1557630"/>
                </a:lnTo>
                <a:lnTo>
                  <a:pt x="0" y="155763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275" y="8017827"/>
            <a:ext cx="18288000" cy="2269173"/>
            <a:chOff x="0" y="0"/>
            <a:chExt cx="4816593" cy="597642"/>
          </a:xfrm>
        </p:grpSpPr>
        <p:sp>
          <p:nvSpPr>
            <p:cNvPr id="4" name="Freeform 4"/>
            <p:cNvSpPr/>
            <p:nvPr/>
          </p:nvSpPr>
          <p:spPr>
            <a:xfrm>
              <a:off x="0" y="0"/>
              <a:ext cx="4816592" cy="597642"/>
            </a:xfrm>
            <a:custGeom>
              <a:avLst/>
              <a:gdLst/>
              <a:ahLst/>
              <a:cxnLst/>
              <a:rect l="l" t="t" r="r" b="b"/>
              <a:pathLst>
                <a:path w="4816592" h="597642">
                  <a:moveTo>
                    <a:pt x="0" y="0"/>
                  </a:moveTo>
                  <a:lnTo>
                    <a:pt x="4816592" y="0"/>
                  </a:lnTo>
                  <a:lnTo>
                    <a:pt x="4816592" y="597642"/>
                  </a:lnTo>
                  <a:lnTo>
                    <a:pt x="0" y="597642"/>
                  </a:lnTo>
                  <a:close/>
                </a:path>
              </a:pathLst>
            </a:custGeom>
            <a:solidFill>
              <a:srgbClr val="004E82"/>
            </a:solidFill>
          </p:spPr>
          <p:txBody>
            <a:bodyPr/>
            <a:lstStyle/>
            <a:p>
              <a:endParaRPr lang="en-US"/>
            </a:p>
          </p:txBody>
        </p:sp>
        <p:sp>
          <p:nvSpPr>
            <p:cNvPr id="5" name="TextBox 5"/>
            <p:cNvSpPr txBox="1"/>
            <p:nvPr/>
          </p:nvSpPr>
          <p:spPr>
            <a:xfrm>
              <a:off x="0" y="-95250"/>
              <a:ext cx="4816593" cy="692892"/>
            </a:xfrm>
            <a:prstGeom prst="rect">
              <a:avLst/>
            </a:prstGeom>
          </p:spPr>
          <p:txBody>
            <a:bodyPr lIns="50800" tIns="50800" rIns="50800" bIns="50800" rtlCol="0" anchor="ctr"/>
            <a:lstStyle/>
            <a:p>
              <a:pPr algn="ctr">
                <a:lnSpc>
                  <a:spcPts val="6719"/>
                </a:lnSpc>
              </a:pPr>
              <a:r>
                <a:rPr lang="en-US" sz="4800" dirty="0">
                  <a:solidFill>
                    <a:srgbClr val="FFFFFF"/>
                  </a:solidFill>
                  <a:latin typeface="Century Gothic Paneuropean Bold"/>
                </a:rPr>
                <a:t>Let’s take a minute to review. What steps did you take to complete this project?</a:t>
              </a:r>
            </a:p>
          </p:txBody>
        </p:sp>
      </p:grpSp>
      <p:pic>
        <p:nvPicPr>
          <p:cNvPr id="6" name="Picture 6"/>
          <p:cNvPicPr>
            <a:picLocks noChangeAspect="1"/>
          </p:cNvPicPr>
          <p:nvPr/>
        </p:nvPicPr>
        <p:blipFill>
          <a:blip r:embed="rId3"/>
          <a:srcRect/>
          <a:stretch>
            <a:fillRect/>
          </a:stretch>
        </p:blipFill>
        <p:spPr>
          <a:xfrm>
            <a:off x="122454" y="0"/>
            <a:ext cx="8229600" cy="8229600"/>
          </a:xfrm>
          <a:prstGeom prst="rect">
            <a:avLst/>
          </a:prstGeom>
        </p:spPr>
      </p:pic>
      <p:sp>
        <p:nvSpPr>
          <p:cNvPr id="7" name="TextBox 7"/>
          <p:cNvSpPr txBox="1"/>
          <p:nvPr/>
        </p:nvSpPr>
        <p:spPr>
          <a:xfrm>
            <a:off x="3087202" y="1894351"/>
            <a:ext cx="12113595" cy="4539704"/>
          </a:xfrm>
          <a:prstGeom prst="rect">
            <a:avLst/>
          </a:prstGeom>
        </p:spPr>
        <p:txBody>
          <a:bodyPr lIns="0" tIns="0" rIns="0" bIns="0" rtlCol="0" anchor="t">
            <a:spAutoFit/>
          </a:bodyPr>
          <a:lstStyle/>
          <a:p>
            <a:pPr algn="ctr">
              <a:lnSpc>
                <a:spcPts val="8959"/>
              </a:lnSpc>
              <a:spcBef>
                <a:spcPct val="0"/>
              </a:spcBef>
            </a:pPr>
            <a:r>
              <a:rPr lang="en-US" sz="6399" dirty="0">
                <a:solidFill>
                  <a:srgbClr val="004E82"/>
                </a:solidFill>
                <a:latin typeface="Century Gothic Paneuropean"/>
              </a:rPr>
              <a:t>You did it! </a:t>
            </a:r>
          </a:p>
          <a:p>
            <a:pPr algn="ctr">
              <a:lnSpc>
                <a:spcPts val="8959"/>
              </a:lnSpc>
              <a:spcBef>
                <a:spcPct val="0"/>
              </a:spcBef>
            </a:pPr>
            <a:r>
              <a:rPr lang="en-US" sz="6399" dirty="0">
                <a:solidFill>
                  <a:srgbClr val="004E82"/>
                </a:solidFill>
                <a:latin typeface="Century Gothic Paneuropean"/>
              </a:rPr>
              <a:t>Congratulations on all your hard work; we are proud of you!</a:t>
            </a:r>
          </a:p>
        </p:txBody>
      </p:sp>
      <p:pic>
        <p:nvPicPr>
          <p:cNvPr id="8" name="Picture 8"/>
          <p:cNvPicPr>
            <a:picLocks noChangeAspect="1"/>
          </p:cNvPicPr>
          <p:nvPr/>
        </p:nvPicPr>
        <p:blipFill>
          <a:blip r:embed="rId3"/>
          <a:srcRect/>
          <a:stretch>
            <a:fillRect/>
          </a:stretch>
        </p:blipFill>
        <p:spPr>
          <a:xfrm>
            <a:off x="9829800" y="49403"/>
            <a:ext cx="8229600" cy="822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extBox 7"/>
          <p:cNvSpPr txBox="1"/>
          <p:nvPr/>
        </p:nvSpPr>
        <p:spPr>
          <a:xfrm>
            <a:off x="1828801" y="3467101"/>
            <a:ext cx="5867402" cy="2215991"/>
          </a:xfrm>
          <a:prstGeom prst="rect">
            <a:avLst/>
          </a:prstGeom>
        </p:spPr>
        <p:txBody>
          <a:bodyPr wrap="square" lIns="0" tIns="0" rIns="0" bIns="0" rtlCol="0" anchor="t">
            <a:spAutoFit/>
          </a:bodyPr>
          <a:lstStyle/>
          <a:p>
            <a:pPr algn="ctr" defTabSz="914445">
              <a:defRPr/>
            </a:pPr>
            <a:r>
              <a:rPr lang="en-US" sz="4800" b="1" dirty="0">
                <a:solidFill>
                  <a:srgbClr val="FFFFFF"/>
                </a:solidFill>
                <a:latin typeface="Century Gothic" panose="020B0502020202020204" pitchFamily="34" charset="0"/>
              </a:rPr>
              <a:t>thinkCool-down</a:t>
            </a:r>
          </a:p>
          <a:p>
            <a:pPr algn="ctr" defTabSz="914445">
              <a:defRPr/>
            </a:pPr>
            <a:endParaRPr lang="en-US" sz="4800" dirty="0">
              <a:solidFill>
                <a:srgbClr val="FFFFFF"/>
              </a:solidFill>
              <a:latin typeface="Century Gothic" panose="020B0502020202020204" pitchFamily="34" charset="0"/>
            </a:endParaRPr>
          </a:p>
          <a:p>
            <a:pPr algn="ctr" defTabSz="914445">
              <a:defRPr/>
            </a:pPr>
            <a:r>
              <a:rPr lang="en-US" sz="4800" dirty="0">
                <a:solidFill>
                  <a:srgbClr val="FFFFFF"/>
                </a:solidFill>
                <a:latin typeface="Century Gothic" panose="020B0502020202020204" pitchFamily="34" charset="0"/>
              </a:rPr>
              <a:t>Before we finish…</a:t>
            </a:r>
          </a:p>
        </p:txBody>
      </p:sp>
      <p:sp>
        <p:nvSpPr>
          <p:cNvPr id="2" name="Freeform 11">
            <a:extLst>
              <a:ext uri="{FF2B5EF4-FFF2-40B4-BE49-F238E27FC236}">
                <a16:creationId xmlns:a16="http://schemas.microsoft.com/office/drawing/2014/main" id="{C3648939-B38E-2052-9676-5C2E772155B0}"/>
              </a:ext>
            </a:extLst>
          </p:cNvPr>
          <p:cNvSpPr/>
          <p:nvPr/>
        </p:nvSpPr>
        <p:spPr>
          <a:xfrm>
            <a:off x="685801" y="8479485"/>
            <a:ext cx="1858748"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pPr defTabSz="914445">
              <a:defRPr/>
            </a:pPr>
            <a:endParaRPr lang="en-US">
              <a:solidFill>
                <a:srgbClr val="006EB6"/>
              </a:solidFill>
              <a:latin typeface="Calibri"/>
            </a:endParaRPr>
          </a:p>
        </p:txBody>
      </p:sp>
      <p:pic>
        <p:nvPicPr>
          <p:cNvPr id="4" name="Picture 3">
            <a:extLst>
              <a:ext uri="{FF2B5EF4-FFF2-40B4-BE49-F238E27FC236}">
                <a16:creationId xmlns:a16="http://schemas.microsoft.com/office/drawing/2014/main" id="{301A906A-581F-798E-5977-7626B571DE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2255" y="606344"/>
            <a:ext cx="7372129" cy="9074312"/>
          </a:xfrm>
          <a:prstGeom prst="rect">
            <a:avLst/>
          </a:prstGeom>
        </p:spPr>
      </p:pic>
    </p:spTree>
    <p:extLst>
      <p:ext uri="{BB962C8B-B14F-4D97-AF65-F5344CB8AC3E}">
        <p14:creationId xmlns:p14="http://schemas.microsoft.com/office/powerpoint/2010/main" val="264245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sp>
        <p:nvSpPr>
          <p:cNvPr id="3" name="Freeform 3"/>
          <p:cNvSpPr/>
          <p:nvPr/>
        </p:nvSpPr>
        <p:spPr>
          <a:xfrm>
            <a:off x="0" y="0"/>
            <a:ext cx="9982200" cy="10287000"/>
          </a:xfrm>
          <a:custGeom>
            <a:avLst/>
            <a:gdLst/>
            <a:ahLst/>
            <a:cxnLst/>
            <a:rect l="l" t="t" r="r" b="b"/>
            <a:pathLst>
              <a:path w="6957960" h="6890687">
                <a:moveTo>
                  <a:pt x="0" y="0"/>
                </a:moveTo>
                <a:lnTo>
                  <a:pt x="6957960" y="0"/>
                </a:lnTo>
                <a:lnTo>
                  <a:pt x="6957960" y="6890687"/>
                </a:lnTo>
                <a:lnTo>
                  <a:pt x="0" y="6890687"/>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363200" y="571500"/>
            <a:ext cx="7446008" cy="8922314"/>
          </a:xfrm>
          <a:prstGeom prst="rect">
            <a:avLst/>
          </a:prstGeom>
        </p:spPr>
        <p:txBody>
          <a:bodyPr wrap="square" lIns="0" tIns="0" rIns="0" bIns="0" rtlCol="0" anchor="t">
            <a:spAutoFit/>
          </a:bodyPr>
          <a:lstStyle/>
          <a:p>
            <a:pPr algn="ctr">
              <a:lnSpc>
                <a:spcPts val="5040"/>
              </a:lnSpc>
            </a:pPr>
            <a:r>
              <a:rPr lang="en-US" sz="3200" dirty="0">
                <a:solidFill>
                  <a:srgbClr val="004E82"/>
                </a:solidFill>
                <a:latin typeface="Century Gothic Paneuropean"/>
              </a:rPr>
              <a:t>In 2022, 7th—and 8th-grade students at Cardinal Academy in Kentucky learned about the rise of teen vaping through a thinkLaw lesson. They wrote to their representatives and presented different ideas to address the problems of teen vaping and possible solutions to the issue. </a:t>
            </a:r>
          </a:p>
          <a:p>
            <a:pPr algn="ctr">
              <a:lnSpc>
                <a:spcPts val="5040"/>
              </a:lnSpc>
            </a:pPr>
            <a:endParaRPr lang="en-US" sz="3200" dirty="0">
              <a:solidFill>
                <a:srgbClr val="004E82"/>
              </a:solidFill>
              <a:latin typeface="Century Gothic Paneuropean"/>
            </a:endParaRPr>
          </a:p>
          <a:p>
            <a:pPr algn="ctr">
              <a:lnSpc>
                <a:spcPts val="5040"/>
              </a:lnSpc>
              <a:spcBef>
                <a:spcPct val="0"/>
              </a:spcBef>
            </a:pPr>
            <a:r>
              <a:rPr lang="en-US" sz="3200" dirty="0">
                <a:solidFill>
                  <a:srgbClr val="004E82"/>
                </a:solidFill>
                <a:latin typeface="Century Gothic Paneuropean"/>
              </a:rPr>
              <a:t>Their representative, Michael Pollock, not only read those emails but also visited their school to let the students know in person that their voice matters! </a:t>
            </a:r>
          </a:p>
        </p:txBody>
      </p:sp>
      <p:sp>
        <p:nvSpPr>
          <p:cNvPr id="5" name="Freeform 2"/>
          <p:cNvSpPr/>
          <p:nvPr/>
        </p:nvSpPr>
        <p:spPr>
          <a:xfrm>
            <a:off x="16230600" y="8729370"/>
            <a:ext cx="1858747" cy="1557630"/>
          </a:xfrm>
          <a:custGeom>
            <a:avLst/>
            <a:gdLst/>
            <a:ahLst/>
            <a:cxnLst/>
            <a:rect l="l" t="t" r="r" b="b"/>
            <a:pathLst>
              <a:path w="1858747" h="1557630">
                <a:moveTo>
                  <a:pt x="0" y="0"/>
                </a:moveTo>
                <a:lnTo>
                  <a:pt x="1858747" y="0"/>
                </a:lnTo>
                <a:lnTo>
                  <a:pt x="1858747" y="1557630"/>
                </a:lnTo>
                <a:lnTo>
                  <a:pt x="0" y="155763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sp>
        <p:nvSpPr>
          <p:cNvPr id="2" name="Freeform 2"/>
          <p:cNvSpPr/>
          <p:nvPr/>
        </p:nvSpPr>
        <p:spPr>
          <a:xfrm>
            <a:off x="16329926" y="8729370"/>
            <a:ext cx="1858747" cy="1557630"/>
          </a:xfrm>
          <a:custGeom>
            <a:avLst/>
            <a:gdLst/>
            <a:ahLst/>
            <a:cxnLst/>
            <a:rect l="l" t="t" r="r" b="b"/>
            <a:pathLst>
              <a:path w="1858747" h="1557630">
                <a:moveTo>
                  <a:pt x="0" y="0"/>
                </a:moveTo>
                <a:lnTo>
                  <a:pt x="1858748" y="0"/>
                </a:lnTo>
                <a:lnTo>
                  <a:pt x="1858748" y="1557630"/>
                </a:lnTo>
                <a:lnTo>
                  <a:pt x="0" y="1557630"/>
                </a:lnTo>
                <a:lnTo>
                  <a:pt x="0" y="0"/>
                </a:lnTo>
                <a:close/>
              </a:path>
            </a:pathLst>
          </a:custGeom>
          <a:blipFill>
            <a:blip r:embed="rId2"/>
            <a:stretch>
              <a:fillRect/>
            </a:stretch>
          </a:blipFill>
        </p:spPr>
        <p:txBody>
          <a:bodyPr/>
          <a:lstStyle/>
          <a:p>
            <a:endParaRPr lang="en-US"/>
          </a:p>
        </p:txBody>
      </p:sp>
      <p:sp>
        <p:nvSpPr>
          <p:cNvPr id="3" name="Freeform 3"/>
          <p:cNvSpPr/>
          <p:nvPr/>
        </p:nvSpPr>
        <p:spPr>
          <a:xfrm>
            <a:off x="9151961" y="2396475"/>
            <a:ext cx="7696200" cy="549405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433977" y="2370098"/>
            <a:ext cx="6477000" cy="5770811"/>
          </a:xfrm>
          <a:prstGeom prst="rect">
            <a:avLst/>
          </a:prstGeom>
        </p:spPr>
        <p:txBody>
          <a:bodyPr wrap="square" lIns="0" tIns="0" rIns="0" bIns="0" rtlCol="0" anchor="t">
            <a:spAutoFit/>
          </a:bodyPr>
          <a:lstStyle/>
          <a:p>
            <a:pPr algn="ctr">
              <a:lnSpc>
                <a:spcPts val="5040"/>
              </a:lnSpc>
              <a:spcBef>
                <a:spcPct val="0"/>
              </a:spcBef>
            </a:pPr>
            <a:r>
              <a:rPr lang="en-US" sz="4800" dirty="0">
                <a:solidFill>
                  <a:srgbClr val="004E82"/>
                </a:solidFill>
                <a:latin typeface="Century Gothic Paneuropean Light"/>
              </a:rPr>
              <a:t>Last time, you used the DRAAW+C chart to write your persuasive advocacy piece. </a:t>
            </a:r>
          </a:p>
          <a:p>
            <a:pPr algn="ctr">
              <a:lnSpc>
                <a:spcPts val="5040"/>
              </a:lnSpc>
              <a:spcBef>
                <a:spcPct val="0"/>
              </a:spcBef>
            </a:pPr>
            <a:endParaRPr lang="en-US" sz="4800" dirty="0">
              <a:solidFill>
                <a:srgbClr val="004E82"/>
              </a:solidFill>
              <a:latin typeface="Century Gothic Paneuropean Light"/>
            </a:endParaRPr>
          </a:p>
          <a:p>
            <a:pPr algn="ctr">
              <a:lnSpc>
                <a:spcPts val="5040"/>
              </a:lnSpc>
              <a:spcBef>
                <a:spcPct val="0"/>
              </a:spcBef>
            </a:pPr>
            <a:r>
              <a:rPr lang="en-US" sz="4800" dirty="0">
                <a:solidFill>
                  <a:srgbClr val="004E82"/>
                </a:solidFill>
                <a:latin typeface="Century Gothic Paneuropean Light"/>
              </a:rPr>
              <a:t>Today, you will finish and present your work.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2" name="Freeform 2"/>
          <p:cNvSpPr/>
          <p:nvPr/>
        </p:nvSpPr>
        <p:spPr>
          <a:xfrm>
            <a:off x="16246365" y="8575586"/>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2"/>
            <a:stretch>
              <a:fillRect/>
            </a:stretch>
          </a:blipFill>
        </p:spPr>
        <p:txBody>
          <a:bodyPr/>
          <a:lstStyle/>
          <a:p>
            <a:endParaRPr lang="en-US"/>
          </a:p>
        </p:txBody>
      </p:sp>
      <p:sp>
        <p:nvSpPr>
          <p:cNvPr id="3" name="Freeform 3"/>
          <p:cNvSpPr/>
          <p:nvPr/>
        </p:nvSpPr>
        <p:spPr>
          <a:xfrm>
            <a:off x="10470990" y="1028700"/>
            <a:ext cx="6229673" cy="7760695"/>
          </a:xfrm>
          <a:custGeom>
            <a:avLst/>
            <a:gdLst/>
            <a:ahLst/>
            <a:cxnLst/>
            <a:rect l="l" t="t" r="r" b="b"/>
            <a:pathLst>
              <a:path w="6229673" h="7760695">
                <a:moveTo>
                  <a:pt x="0" y="0"/>
                </a:moveTo>
                <a:lnTo>
                  <a:pt x="6229673" y="0"/>
                </a:lnTo>
                <a:lnTo>
                  <a:pt x="6229673" y="7760695"/>
                </a:lnTo>
                <a:lnTo>
                  <a:pt x="0" y="776069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813644" y="807720"/>
            <a:ext cx="8330356" cy="8535991"/>
          </a:xfrm>
          <a:prstGeom prst="rect">
            <a:avLst/>
          </a:prstGeom>
        </p:spPr>
        <p:txBody>
          <a:bodyPr lIns="0" tIns="0" rIns="0" bIns="0" rtlCol="0" anchor="t">
            <a:spAutoFit/>
          </a:bodyPr>
          <a:lstStyle/>
          <a:p>
            <a:pPr algn="ctr">
              <a:lnSpc>
                <a:spcPts val="6719"/>
              </a:lnSpc>
            </a:pPr>
            <a:r>
              <a:rPr lang="en-US" sz="4800" dirty="0">
                <a:solidFill>
                  <a:srgbClr val="FFFFFF"/>
                </a:solidFill>
                <a:latin typeface="Century Gothic Paneuropean Light"/>
              </a:rPr>
              <a:t>A </a:t>
            </a:r>
            <a:r>
              <a:rPr lang="en-US" sz="4800" b="1" dirty="0">
                <a:solidFill>
                  <a:srgbClr val="FFFFFF"/>
                </a:solidFill>
                <a:latin typeface="Century Gothic Paneuropean Light"/>
              </a:rPr>
              <a:t>rubric</a:t>
            </a:r>
            <a:r>
              <a:rPr lang="en-US" sz="4800" dirty="0">
                <a:solidFill>
                  <a:srgbClr val="FFFFFF"/>
                </a:solidFill>
                <a:latin typeface="Century Gothic Paneuropean Light"/>
              </a:rPr>
              <a:t> is a tool for listing the requirements for a piece of work. It helps everyone evaluate their work clearly and consistently. </a:t>
            </a:r>
          </a:p>
          <a:p>
            <a:pPr algn="ctr">
              <a:lnSpc>
                <a:spcPts val="6719"/>
              </a:lnSpc>
            </a:pPr>
            <a:endParaRPr lang="en-US" sz="4800" dirty="0">
              <a:solidFill>
                <a:srgbClr val="FFFFFF"/>
              </a:solidFill>
              <a:latin typeface="Century Gothic Paneuropean Light"/>
            </a:endParaRPr>
          </a:p>
          <a:p>
            <a:pPr algn="ctr">
              <a:lnSpc>
                <a:spcPts val="6719"/>
              </a:lnSpc>
              <a:spcBef>
                <a:spcPct val="0"/>
              </a:spcBef>
            </a:pPr>
            <a:r>
              <a:rPr lang="en-US" sz="4800" dirty="0">
                <a:solidFill>
                  <a:srgbClr val="FFFFFF"/>
                </a:solidFill>
                <a:latin typeface="Century Gothic Paneuropean Light"/>
              </a:rPr>
              <a:t>Use the rubric as a guide when preparing for your presentation.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E82"/>
        </a:solidFill>
        <a:effectLst/>
      </p:bgPr>
    </p:bg>
    <p:spTree>
      <p:nvGrpSpPr>
        <p:cNvPr id="1" name=""/>
        <p:cNvGrpSpPr/>
        <p:nvPr/>
      </p:nvGrpSpPr>
      <p:grpSpPr>
        <a:xfrm>
          <a:off x="0" y="0"/>
          <a:ext cx="0" cy="0"/>
          <a:chOff x="0" y="0"/>
          <a:chExt cx="0" cy="0"/>
        </a:xfrm>
      </p:grpSpPr>
      <p:sp>
        <p:nvSpPr>
          <p:cNvPr id="5" name="Freeform 5"/>
          <p:cNvSpPr/>
          <p:nvPr/>
        </p:nvSpPr>
        <p:spPr>
          <a:xfrm>
            <a:off x="16246365" y="8575586"/>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2"/>
            <a:stretch>
              <a:fillRect/>
            </a:stretch>
          </a:blipFill>
        </p:spPr>
        <p:txBody>
          <a:bodyPr/>
          <a:lstStyle/>
          <a:p>
            <a:endParaRPr lang="en-US"/>
          </a:p>
        </p:txBody>
      </p:sp>
      <p:sp>
        <p:nvSpPr>
          <p:cNvPr id="6" name="Freeform 6"/>
          <p:cNvSpPr/>
          <p:nvPr/>
        </p:nvSpPr>
        <p:spPr>
          <a:xfrm>
            <a:off x="10756675" y="1181100"/>
            <a:ext cx="6419063" cy="6419063"/>
          </a:xfrm>
          <a:custGeom>
            <a:avLst/>
            <a:gdLst/>
            <a:ahLst/>
            <a:cxnLst/>
            <a:rect l="l" t="t" r="r" b="b"/>
            <a:pathLst>
              <a:path w="6419063" h="6419063">
                <a:moveTo>
                  <a:pt x="0" y="0"/>
                </a:moveTo>
                <a:lnTo>
                  <a:pt x="6419064" y="0"/>
                </a:lnTo>
                <a:lnTo>
                  <a:pt x="6419064" y="6419063"/>
                </a:lnTo>
                <a:lnTo>
                  <a:pt x="0" y="6419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533400" y="1054290"/>
            <a:ext cx="9125783" cy="5890267"/>
          </a:xfrm>
          <a:prstGeom prst="rect">
            <a:avLst/>
          </a:prstGeom>
        </p:spPr>
        <p:txBody>
          <a:bodyPr lIns="0" tIns="0" rIns="0" bIns="0" rtlCol="0" anchor="t">
            <a:spAutoFit/>
          </a:bodyPr>
          <a:lstStyle/>
          <a:p>
            <a:pPr>
              <a:lnSpc>
                <a:spcPts val="4244"/>
              </a:lnSpc>
            </a:pPr>
            <a:r>
              <a:rPr lang="en-US" sz="3031" dirty="0">
                <a:solidFill>
                  <a:srgbClr val="FFFFFF"/>
                </a:solidFill>
                <a:latin typeface="Century Gothic Paneuropean Light"/>
              </a:rPr>
              <a:t>When there is a conflict, it’s often helpful to investigate. As part of the investigation, you need to gather </a:t>
            </a:r>
            <a:r>
              <a:rPr lang="en-US" sz="3031" b="1" dirty="0">
                <a:solidFill>
                  <a:srgbClr val="FFFFFF"/>
                </a:solidFill>
                <a:latin typeface="Century Gothic Paneuropean Light"/>
              </a:rPr>
              <a:t>evidence</a:t>
            </a:r>
            <a:r>
              <a:rPr lang="en-US" sz="3031" dirty="0">
                <a:solidFill>
                  <a:srgbClr val="FFFFFF"/>
                </a:solidFill>
                <a:latin typeface="Century Gothic Paneuropean Light"/>
              </a:rPr>
              <a:t>. Physical evidence can be papers, photographs, videos, forms, or any other physical items that may be important to the case.  </a:t>
            </a:r>
          </a:p>
          <a:p>
            <a:pPr>
              <a:lnSpc>
                <a:spcPts val="4244"/>
              </a:lnSpc>
            </a:pPr>
            <a:endParaRPr lang="en-US" sz="3031" dirty="0">
              <a:solidFill>
                <a:srgbClr val="FFFFFF"/>
              </a:solidFill>
              <a:latin typeface="Century Gothic Paneuropean Light"/>
            </a:endParaRPr>
          </a:p>
          <a:p>
            <a:pPr>
              <a:lnSpc>
                <a:spcPts val="4244"/>
              </a:lnSpc>
            </a:pPr>
            <a:r>
              <a:rPr lang="en-US" sz="3031" dirty="0">
                <a:solidFill>
                  <a:srgbClr val="FFFFFF"/>
                </a:solidFill>
                <a:latin typeface="Century Gothic Paneuropean Light"/>
              </a:rPr>
              <a:t>You will now have time to create at least 1 piece of physical evidence as part of your presentation. This should be something visual for the audience to see. </a:t>
            </a:r>
          </a:p>
        </p:txBody>
      </p:sp>
      <p:sp>
        <p:nvSpPr>
          <p:cNvPr id="9" name="TextBox 8">
            <a:extLst>
              <a:ext uri="{FF2B5EF4-FFF2-40B4-BE49-F238E27FC236}">
                <a16:creationId xmlns:a16="http://schemas.microsoft.com/office/drawing/2014/main" id="{FF30DAFF-C050-8E83-545F-B89F25B00E67}"/>
              </a:ext>
            </a:extLst>
          </p:cNvPr>
          <p:cNvSpPr txBox="1"/>
          <p:nvPr/>
        </p:nvSpPr>
        <p:spPr>
          <a:xfrm>
            <a:off x="533400" y="7429500"/>
            <a:ext cx="12801600" cy="1046440"/>
          </a:xfrm>
          <a:prstGeom prst="rect">
            <a:avLst/>
          </a:prstGeom>
          <a:noFill/>
        </p:spPr>
        <p:txBody>
          <a:bodyPr wrap="square">
            <a:spAutoFit/>
          </a:bodyPr>
          <a:lstStyle/>
          <a:p>
            <a:r>
              <a:rPr lang="en-US" sz="3100" b="1" dirty="0">
                <a:solidFill>
                  <a:srgbClr val="FFFFFF"/>
                </a:solidFill>
                <a:latin typeface="Century Gothic" panose="020B0502020202020204" pitchFamily="34" charset="0"/>
              </a:rPr>
              <a:t>As you create your evidence, it’s helpful to consider how this evidence will help prove your case or convince your audience.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grpSp>
        <p:nvGrpSpPr>
          <p:cNvPr id="2" name="Group 2"/>
          <p:cNvGrpSpPr/>
          <p:nvPr/>
        </p:nvGrpSpPr>
        <p:grpSpPr>
          <a:xfrm>
            <a:off x="1371600" y="2027542"/>
            <a:ext cx="7309975" cy="5060040"/>
            <a:chOff x="0" y="344601"/>
            <a:chExt cx="1925261" cy="2161508"/>
          </a:xfrm>
        </p:grpSpPr>
        <p:sp>
          <p:nvSpPr>
            <p:cNvPr id="3" name="Freeform 3"/>
            <p:cNvSpPr/>
            <p:nvPr/>
          </p:nvSpPr>
          <p:spPr>
            <a:xfrm>
              <a:off x="0" y="439851"/>
              <a:ext cx="1855064" cy="2066258"/>
            </a:xfrm>
            <a:custGeom>
              <a:avLst/>
              <a:gdLst/>
              <a:ahLst/>
              <a:cxnLst/>
              <a:rect l="l" t="t" r="r" b="b"/>
              <a:pathLst>
                <a:path w="1855064" h="2066258">
                  <a:moveTo>
                    <a:pt x="0" y="0"/>
                  </a:moveTo>
                  <a:lnTo>
                    <a:pt x="1855064" y="0"/>
                  </a:lnTo>
                  <a:lnTo>
                    <a:pt x="1855064" y="2066258"/>
                  </a:lnTo>
                  <a:lnTo>
                    <a:pt x="0" y="2066258"/>
                  </a:lnTo>
                  <a:close/>
                </a:path>
              </a:pathLst>
            </a:custGeom>
            <a:solidFill>
              <a:srgbClr val="000000">
                <a:alpha val="0"/>
              </a:srgbClr>
            </a:solidFill>
          </p:spPr>
          <p:txBody>
            <a:bodyPr/>
            <a:lstStyle/>
            <a:p>
              <a:endParaRPr lang="en-US"/>
            </a:p>
          </p:txBody>
        </p:sp>
        <p:sp>
          <p:nvSpPr>
            <p:cNvPr id="4" name="TextBox 4"/>
            <p:cNvSpPr txBox="1"/>
            <p:nvPr/>
          </p:nvSpPr>
          <p:spPr>
            <a:xfrm>
              <a:off x="70197" y="344601"/>
              <a:ext cx="1855064" cy="2161508"/>
            </a:xfrm>
            <a:prstGeom prst="rect">
              <a:avLst/>
            </a:prstGeom>
          </p:spPr>
          <p:txBody>
            <a:bodyPr lIns="50800" tIns="50800" rIns="50800" bIns="50800" rtlCol="0" anchor="ctr"/>
            <a:lstStyle/>
            <a:p>
              <a:pPr algn="ctr">
                <a:lnSpc>
                  <a:spcPts val="6719"/>
                </a:lnSpc>
              </a:pPr>
              <a:r>
                <a:rPr lang="en-US" sz="4800" dirty="0">
                  <a:solidFill>
                    <a:srgbClr val="004E82"/>
                  </a:solidFill>
                  <a:latin typeface="Century Gothic Paneuropean Light"/>
                </a:rPr>
                <a:t>Sharing your work publicly can be intimidating. Despite that, why is advocating important? </a:t>
              </a:r>
            </a:p>
          </p:txBody>
        </p:sp>
      </p:grpSp>
      <p:sp>
        <p:nvSpPr>
          <p:cNvPr id="5" name="Freeform 5"/>
          <p:cNvSpPr/>
          <p:nvPr/>
        </p:nvSpPr>
        <p:spPr>
          <a:xfrm>
            <a:off x="10896600" y="1544753"/>
            <a:ext cx="5524669" cy="6025617"/>
          </a:xfrm>
          <a:custGeom>
            <a:avLst/>
            <a:gdLst/>
            <a:ahLst/>
            <a:cxnLst/>
            <a:rect l="l" t="t" r="r" b="b"/>
            <a:pathLst>
              <a:path w="5026496" h="5711927">
                <a:moveTo>
                  <a:pt x="0" y="0"/>
                </a:moveTo>
                <a:lnTo>
                  <a:pt x="5026496" y="0"/>
                </a:lnTo>
                <a:lnTo>
                  <a:pt x="5026496" y="5711927"/>
                </a:lnTo>
                <a:lnTo>
                  <a:pt x="0" y="57119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4">
            <a:extLst>
              <a:ext uri="{FF2B5EF4-FFF2-40B4-BE49-F238E27FC236}">
                <a16:creationId xmlns:a16="http://schemas.microsoft.com/office/drawing/2014/main" id="{09379817-7B01-BBD1-03CE-9CF289310B1D}"/>
              </a:ext>
            </a:extLst>
          </p:cNvPr>
          <p:cNvSpPr/>
          <p:nvPr/>
        </p:nvSpPr>
        <p:spPr>
          <a:xfrm>
            <a:off x="0" y="8668007"/>
            <a:ext cx="18287996" cy="1618993"/>
          </a:xfrm>
          <a:custGeom>
            <a:avLst/>
            <a:gdLst/>
            <a:ahLst/>
            <a:cxnLst/>
            <a:rect l="l" t="t" r="r" b="b"/>
            <a:pathLst>
              <a:path w="4816592" h="597642">
                <a:moveTo>
                  <a:pt x="0" y="0"/>
                </a:moveTo>
                <a:lnTo>
                  <a:pt x="4816592" y="0"/>
                </a:lnTo>
                <a:lnTo>
                  <a:pt x="4816592" y="597642"/>
                </a:lnTo>
                <a:lnTo>
                  <a:pt x="0" y="597642"/>
                </a:lnTo>
                <a:close/>
              </a:path>
            </a:pathLst>
          </a:custGeom>
          <a:solidFill>
            <a:srgbClr val="004E82"/>
          </a:solidFill>
        </p:spPr>
        <p:txBody>
          <a:bodyPr/>
          <a:lstStyle/>
          <a:p>
            <a:endParaRPr lang="en-US"/>
          </a:p>
        </p:txBody>
      </p:sp>
      <p:sp>
        <p:nvSpPr>
          <p:cNvPr id="12" name="TextBox 11">
            <a:extLst>
              <a:ext uri="{FF2B5EF4-FFF2-40B4-BE49-F238E27FC236}">
                <a16:creationId xmlns:a16="http://schemas.microsoft.com/office/drawing/2014/main" id="{CF225009-B376-6AF5-0CD4-D5503E70A95E}"/>
              </a:ext>
            </a:extLst>
          </p:cNvPr>
          <p:cNvSpPr txBox="1"/>
          <p:nvPr/>
        </p:nvSpPr>
        <p:spPr>
          <a:xfrm>
            <a:off x="609600" y="8854661"/>
            <a:ext cx="17221200" cy="868956"/>
          </a:xfrm>
          <a:prstGeom prst="rect">
            <a:avLst/>
          </a:prstGeom>
          <a:noFill/>
        </p:spPr>
        <p:txBody>
          <a:bodyPr wrap="square">
            <a:spAutoFit/>
          </a:bodyPr>
          <a:lstStyle/>
          <a:p>
            <a:pPr algn="ctr">
              <a:lnSpc>
                <a:spcPts val="6719"/>
              </a:lnSpc>
            </a:pPr>
            <a:r>
              <a:rPr lang="en-US" sz="4000" dirty="0">
                <a:solidFill>
                  <a:schemeClr val="bg1"/>
                </a:solidFill>
                <a:latin typeface="Century Gothic Paneuropean Light"/>
              </a:rPr>
              <a:t>How does having a growth mindset help you when presenting?</a:t>
            </a:r>
          </a:p>
        </p:txBody>
      </p:sp>
      <p:sp>
        <p:nvSpPr>
          <p:cNvPr id="13" name="Freeform 5">
            <a:extLst>
              <a:ext uri="{FF2B5EF4-FFF2-40B4-BE49-F238E27FC236}">
                <a16:creationId xmlns:a16="http://schemas.microsoft.com/office/drawing/2014/main" id="{52197071-59A3-21D2-CDFC-5D05A9B97C7B}"/>
              </a:ext>
            </a:extLst>
          </p:cNvPr>
          <p:cNvSpPr/>
          <p:nvPr/>
        </p:nvSpPr>
        <p:spPr>
          <a:xfrm>
            <a:off x="152400" y="29001"/>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4"/>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grpSp>
        <p:nvGrpSpPr>
          <p:cNvPr id="2" name="Group 2"/>
          <p:cNvGrpSpPr/>
          <p:nvPr/>
        </p:nvGrpSpPr>
        <p:grpSpPr>
          <a:xfrm>
            <a:off x="5029634" y="7265506"/>
            <a:ext cx="8164918" cy="2419052"/>
            <a:chOff x="0" y="-47625"/>
            <a:chExt cx="2150431" cy="637117"/>
          </a:xfrm>
        </p:grpSpPr>
        <p:sp>
          <p:nvSpPr>
            <p:cNvPr id="3" name="Freeform 3"/>
            <p:cNvSpPr/>
            <p:nvPr/>
          </p:nvSpPr>
          <p:spPr>
            <a:xfrm>
              <a:off x="0" y="0"/>
              <a:ext cx="2142344" cy="541867"/>
            </a:xfrm>
            <a:custGeom>
              <a:avLst/>
              <a:gdLst/>
              <a:ahLst/>
              <a:cxnLst/>
              <a:rect l="l" t="t" r="r" b="b"/>
              <a:pathLst>
                <a:path w="2142344" h="541867">
                  <a:moveTo>
                    <a:pt x="0" y="0"/>
                  </a:moveTo>
                  <a:lnTo>
                    <a:pt x="2142344" y="0"/>
                  </a:lnTo>
                  <a:lnTo>
                    <a:pt x="2142344" y="541867"/>
                  </a:lnTo>
                  <a:lnTo>
                    <a:pt x="0" y="541867"/>
                  </a:lnTo>
                  <a:close/>
                </a:path>
              </a:pathLst>
            </a:custGeom>
            <a:solidFill>
              <a:srgbClr val="004E82"/>
            </a:solidFill>
          </p:spPr>
          <p:txBody>
            <a:bodyPr/>
            <a:lstStyle/>
            <a:p>
              <a:endParaRPr lang="en-US"/>
            </a:p>
          </p:txBody>
        </p:sp>
        <p:sp>
          <p:nvSpPr>
            <p:cNvPr id="4" name="TextBox 4"/>
            <p:cNvSpPr txBox="1"/>
            <p:nvPr/>
          </p:nvSpPr>
          <p:spPr>
            <a:xfrm>
              <a:off x="8087" y="-47625"/>
              <a:ext cx="2142344" cy="637117"/>
            </a:xfrm>
            <a:prstGeom prst="rect">
              <a:avLst/>
            </a:prstGeom>
          </p:spPr>
          <p:txBody>
            <a:bodyPr lIns="50800" tIns="50800" rIns="50800" bIns="50800" rtlCol="0" anchor="ctr"/>
            <a:lstStyle/>
            <a:p>
              <a:pPr algn="ctr">
                <a:lnSpc>
                  <a:spcPts val="6719"/>
                </a:lnSpc>
              </a:pPr>
              <a:r>
                <a:rPr lang="en-US" sz="4800" b="1" dirty="0">
                  <a:solidFill>
                    <a:srgbClr val="FFFFFF"/>
                  </a:solidFill>
                  <a:latin typeface="Century Gothic Paneuropean Light"/>
                </a:rPr>
                <a:t>Presentation time!</a:t>
              </a:r>
            </a:p>
          </p:txBody>
        </p:sp>
      </p:grpSp>
      <p:sp>
        <p:nvSpPr>
          <p:cNvPr id="5" name="Freeform 5"/>
          <p:cNvSpPr/>
          <p:nvPr/>
        </p:nvSpPr>
        <p:spPr>
          <a:xfrm>
            <a:off x="5896341" y="2400300"/>
            <a:ext cx="6245841" cy="4684380"/>
          </a:xfrm>
          <a:custGeom>
            <a:avLst/>
            <a:gdLst/>
            <a:ahLst/>
            <a:cxnLst/>
            <a:rect l="l" t="t" r="r" b="b"/>
            <a:pathLst>
              <a:path w="6245841" h="4684380">
                <a:moveTo>
                  <a:pt x="0" y="0"/>
                </a:moveTo>
                <a:lnTo>
                  <a:pt x="6245840" y="0"/>
                </a:lnTo>
                <a:lnTo>
                  <a:pt x="6245840" y="4684380"/>
                </a:lnTo>
                <a:lnTo>
                  <a:pt x="0" y="4684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5">
            <a:extLst>
              <a:ext uri="{FF2B5EF4-FFF2-40B4-BE49-F238E27FC236}">
                <a16:creationId xmlns:a16="http://schemas.microsoft.com/office/drawing/2014/main" id="{609D1608-57B7-5692-2A50-3BF317B1648C}"/>
              </a:ext>
            </a:extLst>
          </p:cNvPr>
          <p:cNvGrpSpPr/>
          <p:nvPr/>
        </p:nvGrpSpPr>
        <p:grpSpPr>
          <a:xfrm rot="-215785">
            <a:off x="-140401" y="-738474"/>
            <a:ext cx="18568801" cy="3534347"/>
            <a:chOff x="0" y="0"/>
            <a:chExt cx="24758402" cy="4712463"/>
          </a:xfrm>
        </p:grpSpPr>
        <p:sp>
          <p:nvSpPr>
            <p:cNvPr id="7" name="Freeform 6">
              <a:extLst>
                <a:ext uri="{FF2B5EF4-FFF2-40B4-BE49-F238E27FC236}">
                  <a16:creationId xmlns:a16="http://schemas.microsoft.com/office/drawing/2014/main" id="{DE869227-3FE7-0BFE-72CB-D2C1EDE8701C}"/>
                </a:ext>
              </a:extLst>
            </p:cNvPr>
            <p:cNvSpPr/>
            <p:nvPr/>
          </p:nvSpPr>
          <p:spPr>
            <a:xfrm rot="-404402">
              <a:off x="143338" y="381231"/>
              <a:ext cx="6663458" cy="2834998"/>
            </a:xfrm>
            <a:custGeom>
              <a:avLst/>
              <a:gdLst/>
              <a:ahLst/>
              <a:cxnLst/>
              <a:rect l="l" t="t" r="r" b="b"/>
              <a:pathLst>
                <a:path w="6663458" h="2834998">
                  <a:moveTo>
                    <a:pt x="0" y="0"/>
                  </a:moveTo>
                  <a:lnTo>
                    <a:pt x="6663458" y="0"/>
                  </a:lnTo>
                  <a:lnTo>
                    <a:pt x="6663458" y="2834998"/>
                  </a:lnTo>
                  <a:lnTo>
                    <a:pt x="0" y="2834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7">
              <a:extLst>
                <a:ext uri="{FF2B5EF4-FFF2-40B4-BE49-F238E27FC236}">
                  <a16:creationId xmlns:a16="http://schemas.microsoft.com/office/drawing/2014/main" id="{F7ABBD52-6463-FD40-ABD4-F3EC32D425A5}"/>
                </a:ext>
              </a:extLst>
            </p:cNvPr>
            <p:cNvSpPr/>
            <p:nvPr/>
          </p:nvSpPr>
          <p:spPr>
            <a:xfrm rot="295897" flipH="1">
              <a:off x="5772676" y="281170"/>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8">
              <a:extLst>
                <a:ext uri="{FF2B5EF4-FFF2-40B4-BE49-F238E27FC236}">
                  <a16:creationId xmlns:a16="http://schemas.microsoft.com/office/drawing/2014/main" id="{AB720BA4-C7B7-F8EF-6139-B12340451434}"/>
                </a:ext>
              </a:extLst>
            </p:cNvPr>
            <p:cNvSpPr/>
            <p:nvPr/>
          </p:nvSpPr>
          <p:spPr>
            <a:xfrm rot="-6771">
              <a:off x="12293396" y="759906"/>
              <a:ext cx="6663458" cy="2834998"/>
            </a:xfrm>
            <a:custGeom>
              <a:avLst/>
              <a:gdLst/>
              <a:ahLst/>
              <a:cxnLst/>
              <a:rect l="l" t="t" r="r" b="b"/>
              <a:pathLst>
                <a:path w="6663458" h="2834998">
                  <a:moveTo>
                    <a:pt x="0" y="0"/>
                  </a:moveTo>
                  <a:lnTo>
                    <a:pt x="6663458" y="0"/>
                  </a:lnTo>
                  <a:lnTo>
                    <a:pt x="6663458" y="2834999"/>
                  </a:lnTo>
                  <a:lnTo>
                    <a:pt x="0" y="2834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9">
              <a:extLst>
                <a:ext uri="{FF2B5EF4-FFF2-40B4-BE49-F238E27FC236}">
                  <a16:creationId xmlns:a16="http://schemas.microsoft.com/office/drawing/2014/main" id="{8EFE461E-904D-299C-5DCA-32F8647797BF}"/>
                </a:ext>
              </a:extLst>
            </p:cNvPr>
            <p:cNvSpPr/>
            <p:nvPr/>
          </p:nvSpPr>
          <p:spPr>
            <a:xfrm rot="611639" flipH="1">
              <a:off x="17896667" y="1310186"/>
              <a:ext cx="6663458" cy="2834998"/>
            </a:xfrm>
            <a:custGeom>
              <a:avLst/>
              <a:gdLst/>
              <a:ahLst/>
              <a:cxnLst/>
              <a:rect l="l" t="t" r="r" b="b"/>
              <a:pathLst>
                <a:path w="6663458" h="2834998">
                  <a:moveTo>
                    <a:pt x="6663457" y="0"/>
                  </a:moveTo>
                  <a:lnTo>
                    <a:pt x="0" y="0"/>
                  </a:lnTo>
                  <a:lnTo>
                    <a:pt x="0" y="2834999"/>
                  </a:lnTo>
                  <a:lnTo>
                    <a:pt x="6663457" y="2834999"/>
                  </a:lnTo>
                  <a:lnTo>
                    <a:pt x="666345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1" name="Freeform 5">
            <a:extLst>
              <a:ext uri="{FF2B5EF4-FFF2-40B4-BE49-F238E27FC236}">
                <a16:creationId xmlns:a16="http://schemas.microsoft.com/office/drawing/2014/main" id="{616F5134-F0BB-95F3-A723-59243A8E300B}"/>
              </a:ext>
            </a:extLst>
          </p:cNvPr>
          <p:cNvSpPr/>
          <p:nvPr/>
        </p:nvSpPr>
        <p:spPr>
          <a:xfrm>
            <a:off x="16154400" y="8905743"/>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grpSp>
        <p:nvGrpSpPr>
          <p:cNvPr id="2" name="Group 2"/>
          <p:cNvGrpSpPr/>
          <p:nvPr/>
        </p:nvGrpSpPr>
        <p:grpSpPr>
          <a:xfrm>
            <a:off x="285930" y="73076"/>
            <a:ext cx="18002070" cy="1806995"/>
            <a:chOff x="0" y="0"/>
            <a:chExt cx="4741286" cy="475916"/>
          </a:xfrm>
        </p:grpSpPr>
        <p:sp>
          <p:nvSpPr>
            <p:cNvPr id="3" name="Freeform 3"/>
            <p:cNvSpPr/>
            <p:nvPr/>
          </p:nvSpPr>
          <p:spPr>
            <a:xfrm>
              <a:off x="0" y="0"/>
              <a:ext cx="4741286" cy="475916"/>
            </a:xfrm>
            <a:custGeom>
              <a:avLst/>
              <a:gdLst/>
              <a:ahLst/>
              <a:cxnLst/>
              <a:rect l="l" t="t" r="r" b="b"/>
              <a:pathLst>
                <a:path w="4741286" h="475916">
                  <a:moveTo>
                    <a:pt x="0" y="0"/>
                  </a:moveTo>
                  <a:lnTo>
                    <a:pt x="4741286" y="0"/>
                  </a:lnTo>
                  <a:lnTo>
                    <a:pt x="4741286" y="475916"/>
                  </a:lnTo>
                  <a:lnTo>
                    <a:pt x="0" y="475916"/>
                  </a:lnTo>
                  <a:close/>
                </a:path>
              </a:pathLst>
            </a:custGeom>
            <a:solidFill>
              <a:srgbClr val="000000">
                <a:alpha val="0"/>
              </a:srgbClr>
            </a:solidFill>
          </p:spPr>
          <p:txBody>
            <a:bodyPr/>
            <a:lstStyle/>
            <a:p>
              <a:endParaRPr lang="en-US"/>
            </a:p>
          </p:txBody>
        </p:sp>
        <p:sp>
          <p:nvSpPr>
            <p:cNvPr id="4" name="TextBox 4"/>
            <p:cNvSpPr txBox="1"/>
            <p:nvPr/>
          </p:nvSpPr>
          <p:spPr>
            <a:xfrm>
              <a:off x="0" y="-76200"/>
              <a:ext cx="4741286" cy="552116"/>
            </a:xfrm>
            <a:prstGeom prst="rect">
              <a:avLst/>
            </a:prstGeom>
          </p:spPr>
          <p:txBody>
            <a:bodyPr lIns="50800" tIns="50800" rIns="50800" bIns="50800" rtlCol="0" anchor="ctr"/>
            <a:lstStyle/>
            <a:p>
              <a:pPr algn="ctr">
                <a:lnSpc>
                  <a:spcPts val="4900"/>
                </a:lnSpc>
              </a:pPr>
              <a:r>
                <a:rPr lang="en-US" sz="3500" dirty="0">
                  <a:solidFill>
                    <a:srgbClr val="004E82"/>
                  </a:solidFill>
                  <a:latin typeface="Century Gothic Paneuropean Light"/>
                </a:rPr>
                <a:t>Rubrics help us evaluate work. How would you score yourself? Do you think your teacher would score you differently? Why or why not?  </a:t>
              </a:r>
            </a:p>
          </p:txBody>
        </p:sp>
      </p:grpSp>
      <p:sp>
        <p:nvSpPr>
          <p:cNvPr id="8" name="Freeform 8"/>
          <p:cNvSpPr/>
          <p:nvPr/>
        </p:nvSpPr>
        <p:spPr>
          <a:xfrm>
            <a:off x="6934200" y="1993684"/>
            <a:ext cx="5056847" cy="6299632"/>
          </a:xfrm>
          <a:custGeom>
            <a:avLst/>
            <a:gdLst/>
            <a:ahLst/>
            <a:cxnLst/>
            <a:rect l="l" t="t" r="r" b="b"/>
            <a:pathLst>
              <a:path w="5056847" h="6299632">
                <a:moveTo>
                  <a:pt x="0" y="0"/>
                </a:moveTo>
                <a:lnTo>
                  <a:pt x="5056848" y="0"/>
                </a:lnTo>
                <a:lnTo>
                  <a:pt x="5056848" y="6299632"/>
                </a:lnTo>
                <a:lnTo>
                  <a:pt x="0" y="6299632"/>
                </a:lnTo>
                <a:lnTo>
                  <a:pt x="0" y="0"/>
                </a:lnTo>
                <a:close/>
              </a:path>
            </a:pathLst>
          </a:custGeom>
          <a:blipFill>
            <a:blip r:embed="rId2"/>
            <a:stretch>
              <a:fillRect/>
            </a:stretch>
          </a:blipFill>
        </p:spPr>
        <p:txBody>
          <a:bodyPr/>
          <a:lstStyle/>
          <a:p>
            <a:endParaRPr lang="en-US"/>
          </a:p>
        </p:txBody>
      </p:sp>
      <p:sp>
        <p:nvSpPr>
          <p:cNvPr id="9" name="Freeform 4">
            <a:extLst>
              <a:ext uri="{FF2B5EF4-FFF2-40B4-BE49-F238E27FC236}">
                <a16:creationId xmlns:a16="http://schemas.microsoft.com/office/drawing/2014/main" id="{96F4CD29-3BC6-CD57-E76B-3482EADCCCE1}"/>
              </a:ext>
            </a:extLst>
          </p:cNvPr>
          <p:cNvSpPr/>
          <p:nvPr/>
        </p:nvSpPr>
        <p:spPr>
          <a:xfrm>
            <a:off x="0" y="8698146"/>
            <a:ext cx="18287996" cy="1618993"/>
          </a:xfrm>
          <a:custGeom>
            <a:avLst/>
            <a:gdLst/>
            <a:ahLst/>
            <a:cxnLst/>
            <a:rect l="l" t="t" r="r" b="b"/>
            <a:pathLst>
              <a:path w="4816592" h="597642">
                <a:moveTo>
                  <a:pt x="0" y="0"/>
                </a:moveTo>
                <a:lnTo>
                  <a:pt x="4816592" y="0"/>
                </a:lnTo>
                <a:lnTo>
                  <a:pt x="4816592" y="597642"/>
                </a:lnTo>
                <a:lnTo>
                  <a:pt x="0" y="597642"/>
                </a:lnTo>
                <a:close/>
              </a:path>
            </a:pathLst>
          </a:custGeom>
          <a:solidFill>
            <a:srgbClr val="004E82"/>
          </a:solidFill>
        </p:spPr>
        <p:txBody>
          <a:bodyPr/>
          <a:lstStyle/>
          <a:p>
            <a:endParaRPr lang="en-US"/>
          </a:p>
        </p:txBody>
      </p:sp>
      <p:sp>
        <p:nvSpPr>
          <p:cNvPr id="7" name="TextBox 7"/>
          <p:cNvSpPr txBox="1"/>
          <p:nvPr/>
        </p:nvSpPr>
        <p:spPr>
          <a:xfrm>
            <a:off x="2977579" y="8698146"/>
            <a:ext cx="12332838" cy="1269794"/>
          </a:xfrm>
          <a:prstGeom prst="rect">
            <a:avLst/>
          </a:prstGeom>
        </p:spPr>
        <p:txBody>
          <a:bodyPr lIns="50800" tIns="50800" rIns="50800" bIns="50800" rtlCol="0" anchor="ctr"/>
          <a:lstStyle/>
          <a:p>
            <a:pPr algn="ctr">
              <a:lnSpc>
                <a:spcPts val="6719"/>
              </a:lnSpc>
            </a:pPr>
            <a:r>
              <a:rPr lang="en-US" sz="4800" dirty="0">
                <a:solidFill>
                  <a:srgbClr val="FFFFFF"/>
                </a:solidFill>
                <a:latin typeface="Century Gothic Paneuropean Light"/>
              </a:rPr>
              <a:t>What feedback would you give yourself?</a:t>
            </a:r>
          </a:p>
        </p:txBody>
      </p:sp>
      <p:sp>
        <p:nvSpPr>
          <p:cNvPr id="10" name="Freeform 5">
            <a:extLst>
              <a:ext uri="{FF2B5EF4-FFF2-40B4-BE49-F238E27FC236}">
                <a16:creationId xmlns:a16="http://schemas.microsoft.com/office/drawing/2014/main" id="{A910097D-9ED0-F81E-5BA2-4E4EE97235CF}"/>
              </a:ext>
            </a:extLst>
          </p:cNvPr>
          <p:cNvSpPr/>
          <p:nvPr/>
        </p:nvSpPr>
        <p:spPr>
          <a:xfrm>
            <a:off x="16154400" y="8905743"/>
            <a:ext cx="1858747" cy="1557630"/>
          </a:xfrm>
          <a:custGeom>
            <a:avLst/>
            <a:gdLst/>
            <a:ahLst/>
            <a:cxnLst/>
            <a:rect l="l" t="t" r="r" b="b"/>
            <a:pathLst>
              <a:path w="1858747" h="1557630">
                <a:moveTo>
                  <a:pt x="0" y="0"/>
                </a:moveTo>
                <a:lnTo>
                  <a:pt x="1858747" y="0"/>
                </a:lnTo>
                <a:lnTo>
                  <a:pt x="1858747" y="1557631"/>
                </a:lnTo>
                <a:lnTo>
                  <a:pt x="0" y="1557631"/>
                </a:lnTo>
                <a:lnTo>
                  <a:pt x="0" y="0"/>
                </a:lnTo>
                <a:close/>
              </a:path>
            </a:pathLst>
          </a:custGeom>
          <a:blipFill>
            <a:blip r:embed="rId3"/>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B412"/>
        </a:solidFill>
        <a:effectLst/>
      </p:bgPr>
    </p:bg>
    <p:spTree>
      <p:nvGrpSpPr>
        <p:cNvPr id="1" name=""/>
        <p:cNvGrpSpPr/>
        <p:nvPr/>
      </p:nvGrpSpPr>
      <p:grpSpPr>
        <a:xfrm>
          <a:off x="0" y="0"/>
          <a:ext cx="0" cy="0"/>
          <a:chOff x="0" y="0"/>
          <a:chExt cx="0" cy="0"/>
        </a:xfrm>
      </p:grpSpPr>
      <p:grpSp>
        <p:nvGrpSpPr>
          <p:cNvPr id="2" name="Group 2"/>
          <p:cNvGrpSpPr/>
          <p:nvPr/>
        </p:nvGrpSpPr>
        <p:grpSpPr>
          <a:xfrm>
            <a:off x="838246" y="319149"/>
            <a:ext cx="17009093" cy="2446260"/>
            <a:chOff x="0" y="0"/>
            <a:chExt cx="4479761" cy="644282"/>
          </a:xfrm>
        </p:grpSpPr>
        <p:sp>
          <p:nvSpPr>
            <p:cNvPr id="3" name="Freeform 3"/>
            <p:cNvSpPr/>
            <p:nvPr/>
          </p:nvSpPr>
          <p:spPr>
            <a:xfrm>
              <a:off x="0" y="0"/>
              <a:ext cx="4479761" cy="644282"/>
            </a:xfrm>
            <a:custGeom>
              <a:avLst/>
              <a:gdLst/>
              <a:ahLst/>
              <a:cxnLst/>
              <a:rect l="l" t="t" r="r" b="b"/>
              <a:pathLst>
                <a:path w="4479761" h="644282">
                  <a:moveTo>
                    <a:pt x="0" y="0"/>
                  </a:moveTo>
                  <a:lnTo>
                    <a:pt x="4479761" y="0"/>
                  </a:lnTo>
                  <a:lnTo>
                    <a:pt x="4479761" y="644282"/>
                  </a:lnTo>
                  <a:lnTo>
                    <a:pt x="0" y="644282"/>
                  </a:lnTo>
                  <a:close/>
                </a:path>
              </a:pathLst>
            </a:custGeom>
            <a:solidFill>
              <a:srgbClr val="000000">
                <a:alpha val="0"/>
              </a:srgbClr>
            </a:solidFill>
          </p:spPr>
          <p:txBody>
            <a:bodyPr/>
            <a:lstStyle/>
            <a:p>
              <a:endParaRPr lang="en-US"/>
            </a:p>
          </p:txBody>
        </p:sp>
        <p:sp>
          <p:nvSpPr>
            <p:cNvPr id="4" name="TextBox 4"/>
            <p:cNvSpPr txBox="1"/>
            <p:nvPr/>
          </p:nvSpPr>
          <p:spPr>
            <a:xfrm>
              <a:off x="0" y="-66675"/>
              <a:ext cx="4479761" cy="710957"/>
            </a:xfrm>
            <a:prstGeom prst="rect">
              <a:avLst/>
            </a:prstGeom>
          </p:spPr>
          <p:txBody>
            <a:bodyPr lIns="50800" tIns="50800" rIns="50800" bIns="50800" rtlCol="0" anchor="ctr"/>
            <a:lstStyle/>
            <a:p>
              <a:pPr algn="ctr">
                <a:lnSpc>
                  <a:spcPts val="4900"/>
                </a:lnSpc>
              </a:pPr>
              <a:r>
                <a:rPr lang="en-US" sz="3500">
                  <a:solidFill>
                    <a:srgbClr val="004E82"/>
                  </a:solidFill>
                  <a:latin typeface="Open Sans Light"/>
                </a:rPr>
                <a:t>You have completed several Math Labs, identified how your math mindset has shifted, and presented your idea to help math instruction be better for all students. How would you complete this sentence? </a:t>
              </a:r>
            </a:p>
          </p:txBody>
        </p:sp>
      </p:grpSp>
      <p:grpSp>
        <p:nvGrpSpPr>
          <p:cNvPr id="5" name="Group 5"/>
          <p:cNvGrpSpPr/>
          <p:nvPr/>
        </p:nvGrpSpPr>
        <p:grpSpPr>
          <a:xfrm>
            <a:off x="3017356" y="7093271"/>
            <a:ext cx="12481196" cy="2874580"/>
            <a:chOff x="0" y="0"/>
            <a:chExt cx="3287228" cy="757091"/>
          </a:xfrm>
        </p:grpSpPr>
        <p:sp>
          <p:nvSpPr>
            <p:cNvPr id="6" name="Freeform 6"/>
            <p:cNvSpPr/>
            <p:nvPr/>
          </p:nvSpPr>
          <p:spPr>
            <a:xfrm>
              <a:off x="0" y="0"/>
              <a:ext cx="3287228" cy="757091"/>
            </a:xfrm>
            <a:custGeom>
              <a:avLst/>
              <a:gdLst/>
              <a:ahLst/>
              <a:cxnLst/>
              <a:rect l="l" t="t" r="r" b="b"/>
              <a:pathLst>
                <a:path w="3287228" h="757091">
                  <a:moveTo>
                    <a:pt x="0" y="0"/>
                  </a:moveTo>
                  <a:lnTo>
                    <a:pt x="3287228" y="0"/>
                  </a:lnTo>
                  <a:lnTo>
                    <a:pt x="3287228" y="757091"/>
                  </a:lnTo>
                  <a:lnTo>
                    <a:pt x="0" y="757091"/>
                  </a:lnTo>
                  <a:close/>
                </a:path>
              </a:pathLst>
            </a:custGeom>
            <a:solidFill>
              <a:srgbClr val="000000">
                <a:alpha val="0"/>
              </a:srgbClr>
            </a:solidFill>
          </p:spPr>
          <p:txBody>
            <a:bodyPr/>
            <a:lstStyle/>
            <a:p>
              <a:endParaRPr lang="en-US"/>
            </a:p>
          </p:txBody>
        </p:sp>
        <p:sp>
          <p:nvSpPr>
            <p:cNvPr id="7" name="TextBox 7"/>
            <p:cNvSpPr txBox="1"/>
            <p:nvPr/>
          </p:nvSpPr>
          <p:spPr>
            <a:xfrm>
              <a:off x="0" y="-76200"/>
              <a:ext cx="3287228" cy="833291"/>
            </a:xfrm>
            <a:prstGeom prst="rect">
              <a:avLst/>
            </a:prstGeom>
            <a:solidFill>
              <a:schemeClr val="bg1"/>
            </a:solidFill>
          </p:spPr>
          <p:txBody>
            <a:bodyPr lIns="50800" tIns="50800" rIns="50800" bIns="50800" rtlCol="0" anchor="ctr"/>
            <a:lstStyle/>
            <a:p>
              <a:pPr algn="ctr">
                <a:lnSpc>
                  <a:spcPts val="5599"/>
                </a:lnSpc>
              </a:pPr>
              <a:r>
                <a:rPr lang="en-US" sz="3999" dirty="0">
                  <a:solidFill>
                    <a:srgbClr val="004E82"/>
                  </a:solidFill>
                  <a:latin typeface="Open Sans Bold"/>
                </a:rPr>
                <a:t>Math classes should include more ___________ to ensure our math identity and confidence continue to grow. </a:t>
              </a:r>
            </a:p>
          </p:txBody>
        </p:sp>
      </p:grpSp>
      <p:sp>
        <p:nvSpPr>
          <p:cNvPr id="8" name="Freeform 8"/>
          <p:cNvSpPr/>
          <p:nvPr/>
        </p:nvSpPr>
        <p:spPr>
          <a:xfrm>
            <a:off x="7530548" y="2928347"/>
            <a:ext cx="3624488" cy="3712664"/>
          </a:xfrm>
          <a:custGeom>
            <a:avLst/>
            <a:gdLst/>
            <a:ahLst/>
            <a:cxnLst/>
            <a:rect l="l" t="t" r="r" b="b"/>
            <a:pathLst>
              <a:path w="3624488" h="3712664">
                <a:moveTo>
                  <a:pt x="0" y="0"/>
                </a:moveTo>
                <a:lnTo>
                  <a:pt x="3624488" y="0"/>
                </a:lnTo>
                <a:lnTo>
                  <a:pt x="3624488" y="3712664"/>
                </a:lnTo>
                <a:lnTo>
                  <a:pt x="0" y="3712664"/>
                </a:lnTo>
                <a:lnTo>
                  <a:pt x="0" y="0"/>
                </a:lnTo>
                <a:close/>
              </a:path>
            </a:pathLst>
          </a:custGeom>
          <a:blipFill>
            <a:blip r:embed="rId2"/>
            <a:stretch>
              <a:fillRect/>
            </a:stretch>
          </a:blipFill>
        </p:spPr>
        <p:txBody>
          <a:bodyPr/>
          <a:lstStyle/>
          <a:p>
            <a:endParaRPr lang="en-US"/>
          </a:p>
        </p:txBody>
      </p:sp>
      <p:sp>
        <p:nvSpPr>
          <p:cNvPr id="9" name="Freeform 2">
            <a:extLst>
              <a:ext uri="{FF2B5EF4-FFF2-40B4-BE49-F238E27FC236}">
                <a16:creationId xmlns:a16="http://schemas.microsoft.com/office/drawing/2014/main" id="{C82279A2-3E9F-87CA-0949-56C1BA6CAAFA}"/>
              </a:ext>
            </a:extLst>
          </p:cNvPr>
          <p:cNvSpPr/>
          <p:nvPr/>
        </p:nvSpPr>
        <p:spPr>
          <a:xfrm>
            <a:off x="16306800" y="8762921"/>
            <a:ext cx="1858747" cy="1557630"/>
          </a:xfrm>
          <a:custGeom>
            <a:avLst/>
            <a:gdLst/>
            <a:ahLst/>
            <a:cxnLst/>
            <a:rect l="l" t="t" r="r" b="b"/>
            <a:pathLst>
              <a:path w="1858747" h="1557630">
                <a:moveTo>
                  <a:pt x="0" y="0"/>
                </a:moveTo>
                <a:lnTo>
                  <a:pt x="1858748" y="0"/>
                </a:lnTo>
                <a:lnTo>
                  <a:pt x="1858748" y="1557630"/>
                </a:lnTo>
                <a:lnTo>
                  <a:pt x="0" y="1557630"/>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hinkLaw">
      <a:dk1>
        <a:srgbClr val="006EB6"/>
      </a:dk1>
      <a:lt1>
        <a:srgbClr val="01565C"/>
      </a:lt1>
      <a:dk2>
        <a:srgbClr val="CC4C15"/>
      </a:dk2>
      <a:lt2>
        <a:srgbClr val="004E82"/>
      </a:lt2>
      <a:accent1>
        <a:srgbClr val="D6EFFF"/>
      </a:accent1>
      <a:accent2>
        <a:srgbClr val="B5B412"/>
      </a:accent2>
      <a:accent3>
        <a:srgbClr val="6E6E6E"/>
      </a:accent3>
      <a:accent4>
        <a:srgbClr val="B8B8B8"/>
      </a:accent4>
      <a:accent5>
        <a:srgbClr val="F5F5F5"/>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71DE0A117CFD4C84C12A1F8348DB6D" ma:contentTypeVersion="18" ma:contentTypeDescription="Create a new document." ma:contentTypeScope="" ma:versionID="be0fef04da74bb853d3a03051706b979">
  <xsd:schema xmlns:xsd="http://www.w3.org/2001/XMLSchema" xmlns:xs="http://www.w3.org/2001/XMLSchema" xmlns:p="http://schemas.microsoft.com/office/2006/metadata/properties" xmlns:ns2="ddfdbd11-8bca-4bd0-96e1-1d3361b4b99b" xmlns:ns3="4dcc3836-a80e-40ac-8fff-95a21a56826a" targetNamespace="http://schemas.microsoft.com/office/2006/metadata/properties" ma:root="true" ma:fieldsID="c119daa3e35bdfdeec0bb6fffa920b3f" ns2:_="" ns3:_="">
    <xsd:import namespace="ddfdbd11-8bca-4bd0-96e1-1d3361b4b99b"/>
    <xsd:import namespace="4dcc3836-a80e-40ac-8fff-95a21a5682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dbd11-8bca-4bd0-96e1-1d3361b4b9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d86b47-9168-46d9-b003-1cbe17f24419}" ma:internalName="TaxCatchAll" ma:showField="CatchAllData" ma:web="ddfdbd11-8bca-4bd0-96e1-1d3361b4b9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cc3836-a80e-40ac-8fff-95a21a5682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e53c3f-5bf5-42e3-bf71-46996f899f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7B3337-D111-4CFE-8729-A908CBA74F27}">
  <ds:schemaRefs>
    <ds:schemaRef ds:uri="http://schemas.microsoft.com/sharepoint/v3/contenttype/forms"/>
  </ds:schemaRefs>
</ds:datastoreItem>
</file>

<file path=customXml/itemProps2.xml><?xml version="1.0" encoding="utf-8"?>
<ds:datastoreItem xmlns:ds="http://schemas.openxmlformats.org/officeDocument/2006/customXml" ds:itemID="{E1AC8C0A-61A0-43FD-B2FF-7B8D02C24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dbd11-8bca-4bd0-96e1-1d3361b4b99b"/>
    <ds:schemaRef ds:uri="4dcc3836-a80e-40ac-8fff-95a21a568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507</Words>
  <Application>Microsoft Office PowerPoint</Application>
  <PresentationFormat>Custom</PresentationFormat>
  <Paragraphs>34</Paragraphs>
  <Slides>11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Century Gothic Paneuropean Light</vt:lpstr>
      <vt:lpstr>Aptos</vt:lpstr>
      <vt:lpstr>Open Sans Light</vt:lpstr>
      <vt:lpstr>Century Gothic</vt:lpstr>
      <vt:lpstr>Century Gothic Paneuropean Bold</vt:lpstr>
      <vt:lpstr>Open Sans Bold</vt:lpstr>
      <vt:lpstr>Arial</vt:lpstr>
      <vt:lpstr>Symbol</vt:lpstr>
      <vt:lpstr>Century Gothic Paneuropean</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Math Lab Part 3</dc:title>
  <cp:lastModifiedBy>Gaby Romero</cp:lastModifiedBy>
  <cp:revision>1</cp:revision>
  <dcterms:created xsi:type="dcterms:W3CDTF">2006-08-16T00:00:00Z</dcterms:created>
  <dcterms:modified xsi:type="dcterms:W3CDTF">2024-06-18T15:25:35Z</dcterms:modified>
  <dc:identifier>DAGIZuyRKOw</dc:identifier>
</cp:coreProperties>
</file>